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81" r:id="rId3"/>
    <p:sldId id="265" r:id="rId4"/>
    <p:sldId id="264" r:id="rId5"/>
    <p:sldId id="283" r:id="rId6"/>
    <p:sldId id="284" r:id="rId7"/>
    <p:sldId id="285" r:id="rId8"/>
    <p:sldId id="287"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40" userDrawn="1">
          <p15:clr>
            <a:srgbClr val="A4A3A4"/>
          </p15:clr>
        </p15:guide>
        <p15:guide id="2" orient="horz" pos="3816" userDrawn="1">
          <p15:clr>
            <a:srgbClr val="A4A3A4"/>
          </p15:clr>
        </p15:guide>
        <p15:guide id="3" pos="7242" userDrawn="1">
          <p15:clr>
            <a:srgbClr val="A4A3A4"/>
          </p15:clr>
        </p15:guide>
        <p15:guide id="4" orient="horz" pos="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C678E"/>
    <a:srgbClr val="B0BFD5"/>
    <a:srgbClr val="E6E6E6"/>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95853" autoAdjust="0"/>
  </p:normalViewPr>
  <p:slideViewPr>
    <p:cSldViewPr snapToGrid="0">
      <p:cViewPr varScale="1">
        <p:scale>
          <a:sx n="87" d="100"/>
          <a:sy n="87" d="100"/>
        </p:scale>
        <p:origin x="168" y="616"/>
      </p:cViewPr>
      <p:guideLst>
        <p:guide pos="440"/>
        <p:guide orient="horz" pos="3816"/>
        <p:guide pos="7242"/>
        <p:guide orient="horz" pos="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DC5DC-2188-4A8E-9B52-870867C2BE72}" type="datetimeFigureOut">
              <a:rPr lang="zh-CN" altLang="en-US" smtClean="0"/>
              <a:t>2023/1/17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43D81-2CE0-432F-B2E7-4DC1E7730BC1}" type="slidenum">
              <a:rPr lang="zh-CN" altLang="en-US" smtClean="0"/>
              <a:t>‹#›</a:t>
            </a:fld>
            <a:endParaRPr lang="zh-CN" altLang="en-US"/>
          </a:p>
        </p:txBody>
      </p:sp>
    </p:spTree>
    <p:extLst>
      <p:ext uri="{BB962C8B-B14F-4D97-AF65-F5344CB8AC3E}">
        <p14:creationId xmlns:p14="http://schemas.microsoft.com/office/powerpoint/2010/main" val="354847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D8240-3148-4746-BA4B-7B32B016BA5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B51CC32A-496B-42D5-8EC6-30D10EB5C1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0F25E7C-B1D9-4999-8D1F-ED84C4EE9A27}"/>
              </a:ext>
            </a:extLst>
          </p:cNvPr>
          <p:cNvSpPr>
            <a:spLocks noGrp="1"/>
          </p:cNvSpPr>
          <p:nvPr>
            <p:ph type="dt" sz="half" idx="10"/>
          </p:nvPr>
        </p:nvSpPr>
        <p:spPr/>
        <p:txBody>
          <a:bodyPr/>
          <a:lstStyle/>
          <a:p>
            <a:fld id="{0DA2CC75-8280-4D50-8556-C2874ADEF926}"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E18A7BBD-E847-449A-AA53-B3DBD3F53D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910074-A50B-4F6C-9D3A-997C16815E9A}"/>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1498359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222988-F7A5-40D8-93C2-FFC76DD6F132}"/>
              </a:ext>
            </a:extLst>
          </p:cNvPr>
          <p:cNvSpPr>
            <a:spLocks noGrp="1"/>
          </p:cNvSpPr>
          <p:nvPr>
            <p:ph type="dt" sz="half" idx="10"/>
          </p:nvPr>
        </p:nvSpPr>
        <p:spPr/>
        <p:txBody>
          <a:bodyPr/>
          <a:lstStyle/>
          <a:p>
            <a:fld id="{0DA2CC75-8280-4D50-8556-C2874ADEF926}" type="datetimeFigureOut">
              <a:rPr lang="zh-CN" altLang="en-US" smtClean="0"/>
              <a:t>2023/1/17</a:t>
            </a:fld>
            <a:endParaRPr lang="zh-CN" altLang="en-US"/>
          </a:p>
        </p:txBody>
      </p:sp>
      <p:sp>
        <p:nvSpPr>
          <p:cNvPr id="3" name="页脚占位符 2">
            <a:extLst>
              <a:ext uri="{FF2B5EF4-FFF2-40B4-BE49-F238E27FC236}">
                <a16:creationId xmlns:a16="http://schemas.microsoft.com/office/drawing/2014/main" id="{B09A7AB5-A93E-4BB9-B456-29E36D7D437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6456C9-71B0-4254-B323-89F5CF60FAE3}"/>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6463351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29047F-5DE1-40DA-AC24-00876ED9E4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2D65A70-6F68-4B83-92A0-6D80F28C95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7F1EB68C-B904-4D82-949D-22E3B851D4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2CC75-8280-4D50-8556-C2874ADEF926}"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836AE24F-59F4-4360-AE82-7A8125C36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A32B3F-6528-4220-A583-FE0D755461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90E77-D57C-49F8-ADC2-FB99C50EBC2E}" type="slidenum">
              <a:rPr lang="zh-CN" altLang="en-US" smtClean="0"/>
              <a:t>‹#›</a:t>
            </a:fld>
            <a:endParaRPr lang="zh-CN" altLang="en-US"/>
          </a:p>
        </p:txBody>
      </p:sp>
      <p:sp>
        <p:nvSpPr>
          <p:cNvPr id="7" name="页面-上">
            <a:extLst>
              <a:ext uri="{FF2B5EF4-FFF2-40B4-BE49-F238E27FC236}">
                <a16:creationId xmlns:a16="http://schemas.microsoft.com/office/drawing/2014/main" id="{287EAB18-0589-4427-A798-FDBA81E27588}"/>
              </a:ext>
            </a:extLst>
          </p:cNvPr>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a:extLst>
              <a:ext uri="{FF2B5EF4-FFF2-40B4-BE49-F238E27FC236}">
                <a16:creationId xmlns:a16="http://schemas.microsoft.com/office/drawing/2014/main" id="{8F155A47-E696-4AF1-A58C-155C08617DCC}"/>
              </a:ext>
            </a:extLst>
          </p:cNvPr>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0311614"/>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7773C64-EA6C-43FE-9F81-3539DE2D0445}"/>
              </a:ext>
            </a:extLst>
          </p:cNvPr>
          <p:cNvGrpSpPr/>
          <p:nvPr/>
        </p:nvGrpSpPr>
        <p:grpSpPr>
          <a:xfrm>
            <a:off x="-698500" y="-582990"/>
            <a:ext cx="13589000" cy="8023980"/>
            <a:chOff x="-863600" y="-584200"/>
            <a:chExt cx="13335000" cy="7874000"/>
          </a:xfrm>
          <a:solidFill>
            <a:srgbClr val="E6E6E6"/>
          </a:solidFill>
        </p:grpSpPr>
        <p:grpSp>
          <p:nvGrpSpPr>
            <p:cNvPr id="4" name="组合 3">
              <a:extLst>
                <a:ext uri="{FF2B5EF4-FFF2-40B4-BE49-F238E27FC236}">
                  <a16:creationId xmlns:a16="http://schemas.microsoft.com/office/drawing/2014/main" id="{750B5433-D16D-4F51-BDD8-808E9DB0262E}"/>
                </a:ext>
              </a:extLst>
            </p:cNvPr>
            <p:cNvGrpSpPr/>
            <p:nvPr/>
          </p:nvGrpSpPr>
          <p:grpSpPr>
            <a:xfrm>
              <a:off x="-863600" y="-584200"/>
              <a:ext cx="165100" cy="7874000"/>
              <a:chOff x="-863600" y="-584200"/>
              <a:chExt cx="165100" cy="7874000"/>
            </a:xfrm>
            <a:grpFill/>
          </p:grpSpPr>
          <p:sp>
            <p:nvSpPr>
              <p:cNvPr id="2" name="椭圆 1">
                <a:extLst>
                  <a:ext uri="{FF2B5EF4-FFF2-40B4-BE49-F238E27FC236}">
                    <a16:creationId xmlns:a16="http://schemas.microsoft.com/office/drawing/2014/main" id="{F8967190-370F-4CAE-ACBE-2AAED606EAD7}"/>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41CA0E2C-2D2C-4898-9E42-96259DE0F6A6}"/>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CC2BBFCD-014F-4D8B-9391-D731BF89EFB1}"/>
                </a:ext>
              </a:extLst>
            </p:cNvPr>
            <p:cNvGrpSpPr/>
            <p:nvPr/>
          </p:nvGrpSpPr>
          <p:grpSpPr>
            <a:xfrm>
              <a:off x="12306300" y="-584200"/>
              <a:ext cx="165100" cy="7874000"/>
              <a:chOff x="-863600" y="-584200"/>
              <a:chExt cx="165100" cy="7874000"/>
            </a:xfrm>
            <a:grpFill/>
          </p:grpSpPr>
          <p:sp>
            <p:nvSpPr>
              <p:cNvPr id="6" name="椭圆 5">
                <a:extLst>
                  <a:ext uri="{FF2B5EF4-FFF2-40B4-BE49-F238E27FC236}">
                    <a16:creationId xmlns:a16="http://schemas.microsoft.com/office/drawing/2014/main" id="{9762FE8C-4BD4-42A9-A0F1-7D0424B79FBB}"/>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997588-ADD8-404B-A001-10D17D8466BC}"/>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a:extLst>
              <a:ext uri="{FF2B5EF4-FFF2-40B4-BE49-F238E27FC236}">
                <a16:creationId xmlns:a16="http://schemas.microsoft.com/office/drawing/2014/main" id="{E4351356-B6C7-44B8-84AD-C961CA35C563}"/>
              </a:ext>
            </a:extLst>
          </p:cNvPr>
          <p:cNvGrpSpPr/>
          <p:nvPr/>
        </p:nvGrpSpPr>
        <p:grpSpPr>
          <a:xfrm>
            <a:off x="0" y="-4677"/>
            <a:ext cx="12992100" cy="6862677"/>
            <a:chOff x="0" y="-4677"/>
            <a:chExt cx="12192000" cy="6862677"/>
          </a:xfrm>
        </p:grpSpPr>
        <p:pic>
          <p:nvPicPr>
            <p:cNvPr id="9" name="图片 8">
              <a:extLst>
                <a:ext uri="{FF2B5EF4-FFF2-40B4-BE49-F238E27FC236}">
                  <a16:creationId xmlns:a16="http://schemas.microsoft.com/office/drawing/2014/main" id="{A19069A1-09ED-4FF2-BA4E-A15ED1839562}"/>
                </a:ext>
              </a:extLst>
            </p:cNvPr>
            <p:cNvPicPr>
              <a:picLocks noChangeAspect="1"/>
            </p:cNvPicPr>
            <p:nvPr/>
          </p:nvPicPr>
          <p:blipFill rotWithShape="1">
            <a:blip r:embed="rId2">
              <a:extLst>
                <a:ext uri="{28A0092B-C50C-407E-A947-70E740481C1C}">
                  <a14:useLocalDpi xmlns:a14="http://schemas.microsoft.com/office/drawing/2010/main" val="0"/>
                </a:ext>
              </a:extLst>
            </a:blip>
            <a:srcRect l="52978" t="10561" r="2412" b="26928"/>
            <a:stretch/>
          </p:blipFill>
          <p:spPr>
            <a:xfrm>
              <a:off x="0" y="-4677"/>
              <a:ext cx="12192000" cy="6862677"/>
            </a:xfrm>
            <a:prstGeom prst="rect">
              <a:avLst/>
            </a:prstGeom>
          </p:spPr>
        </p:pic>
        <p:sp>
          <p:nvSpPr>
            <p:cNvPr id="11" name="任意多边形: 形状 10">
              <a:extLst>
                <a:ext uri="{FF2B5EF4-FFF2-40B4-BE49-F238E27FC236}">
                  <a16:creationId xmlns:a16="http://schemas.microsoft.com/office/drawing/2014/main" id="{357B119A-55E2-4F3C-B0BF-2BC411F9CD5D}"/>
                </a:ext>
              </a:extLst>
            </p:cNvPr>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1B0DE8A3-59F3-4043-95D8-FE8A80CEE54C}"/>
              </a:ext>
            </a:extLst>
          </p:cNvPr>
          <p:cNvSpPr txBox="1"/>
          <p:nvPr/>
        </p:nvSpPr>
        <p:spPr>
          <a:xfrm>
            <a:off x="2066925" y="2726329"/>
            <a:ext cx="8058150" cy="1015663"/>
          </a:xfrm>
          <a:prstGeom prst="rect">
            <a:avLst/>
          </a:prstGeom>
          <a:noFill/>
        </p:spPr>
        <p:txBody>
          <a:bodyPr wrap="square" rtlCol="0">
            <a:spAutoFit/>
          </a:bodyPr>
          <a:lstStyle/>
          <a:p>
            <a:pPr algn="ctr"/>
            <a:r>
              <a:rPr lang="en-US" altLang="zh-CN" sz="6000" spc="600" dirty="0">
                <a:solidFill>
                  <a:srgbClr val="4C678E"/>
                </a:solidFill>
                <a:latin typeface="思源宋体 Heavy" panose="02020900000000000000" pitchFamily="18" charset="-122"/>
                <a:ea typeface="思源宋体 Heavy" panose="02020900000000000000" pitchFamily="18" charset="-122"/>
              </a:rPr>
              <a:t>Progress Report</a:t>
            </a:r>
            <a:endParaRPr lang="zh-CN" altLang="en-US" sz="6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15" name="组合 14">
            <a:extLst>
              <a:ext uri="{FF2B5EF4-FFF2-40B4-BE49-F238E27FC236}">
                <a16:creationId xmlns:a16="http://schemas.microsoft.com/office/drawing/2014/main" id="{86CE59AF-7B62-4708-8A85-02DFCB44456E}"/>
              </a:ext>
            </a:extLst>
          </p:cNvPr>
          <p:cNvGrpSpPr/>
          <p:nvPr/>
        </p:nvGrpSpPr>
        <p:grpSpPr>
          <a:xfrm>
            <a:off x="977852" y="622415"/>
            <a:ext cx="4482075" cy="476224"/>
            <a:chOff x="744680" y="745808"/>
            <a:chExt cx="4482075" cy="476224"/>
          </a:xfrm>
        </p:grpSpPr>
        <p:sp>
          <p:nvSpPr>
            <p:cNvPr id="16" name="文本框 15">
              <a:extLst>
                <a:ext uri="{FF2B5EF4-FFF2-40B4-BE49-F238E27FC236}">
                  <a16:creationId xmlns:a16="http://schemas.microsoft.com/office/drawing/2014/main" id="{BE5922B7-7ADD-41AD-A849-D125F1DF6AAF}"/>
                </a:ext>
              </a:extLst>
            </p:cNvPr>
            <p:cNvSpPr txBox="1"/>
            <p:nvPr/>
          </p:nvSpPr>
          <p:spPr>
            <a:xfrm>
              <a:off x="860719" y="745808"/>
              <a:ext cx="2834579" cy="461665"/>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陽明交通大學</a:t>
              </a:r>
            </a:p>
          </p:txBody>
        </p:sp>
        <p:sp>
          <p:nvSpPr>
            <p:cNvPr id="17" name="文本框 16">
              <a:extLst>
                <a:ext uri="{FF2B5EF4-FFF2-40B4-BE49-F238E27FC236}">
                  <a16:creationId xmlns:a16="http://schemas.microsoft.com/office/drawing/2014/main" id="{8B18E624-E362-49D4-A3F6-404103314F3F}"/>
                </a:ext>
              </a:extLst>
            </p:cNvPr>
            <p:cNvSpPr txBox="1"/>
            <p:nvPr/>
          </p:nvSpPr>
          <p:spPr>
            <a:xfrm>
              <a:off x="744680" y="991200"/>
              <a:ext cx="4482075" cy="230832"/>
            </a:xfrm>
            <a:prstGeom prst="rect">
              <a:avLst/>
            </a:prstGeom>
            <a:noFill/>
          </p:spPr>
          <p:txBody>
            <a:bodyPr wrap="square" rtlCol="0">
              <a:spAutoFit/>
            </a:bodyPr>
            <a:lstStyle/>
            <a:p>
              <a:endParaRPr lang="zh-CN" altLang="en-US" sz="900" spc="300" dirty="0">
                <a:solidFill>
                  <a:schemeClr val="tx1">
                    <a:lumMod val="50000"/>
                    <a:lumOff val="50000"/>
                  </a:schemeClr>
                </a:solidFill>
                <a:latin typeface="+mn-ea"/>
              </a:endParaRPr>
            </a:p>
          </p:txBody>
        </p:sp>
      </p:grpSp>
      <p:grpSp>
        <p:nvGrpSpPr>
          <p:cNvPr id="18" name="ísļîḓé">
            <a:extLst>
              <a:ext uri="{FF2B5EF4-FFF2-40B4-BE49-F238E27FC236}">
                <a16:creationId xmlns:a16="http://schemas.microsoft.com/office/drawing/2014/main" id="{34BC134D-DD95-4164-8E64-4992D60211BC}"/>
              </a:ext>
            </a:extLst>
          </p:cNvPr>
          <p:cNvGrpSpPr/>
          <p:nvPr/>
        </p:nvGrpSpPr>
        <p:grpSpPr>
          <a:xfrm>
            <a:off x="452000" y="592577"/>
            <a:ext cx="519548" cy="519548"/>
            <a:chOff x="5683121" y="1558109"/>
            <a:chExt cx="673626" cy="673626"/>
          </a:xfrm>
        </p:grpSpPr>
        <p:sp>
          <p:nvSpPr>
            <p:cNvPr id="19" name="ïşļíḋê">
              <a:extLst>
                <a:ext uri="{FF2B5EF4-FFF2-40B4-BE49-F238E27FC236}">
                  <a16:creationId xmlns:a16="http://schemas.microsoft.com/office/drawing/2014/main" id="{F9E01EF1-D3ED-45FF-A9D6-FB6242297DAB}"/>
                </a:ext>
              </a:extLst>
            </p:cNvPr>
            <p:cNvSpPr/>
            <p:nvPr/>
          </p:nvSpPr>
          <p:spPr>
            <a:xfrm>
              <a:off x="5683121" y="1558109"/>
              <a:ext cx="673626" cy="67362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endParaRPr lang="en-US" sz="1600" b="1" dirty="0">
                <a:solidFill>
                  <a:schemeClr val="bg1"/>
                </a:solidFill>
                <a:cs typeface="+mn-ea"/>
                <a:sym typeface="+mn-lt"/>
              </a:endParaRPr>
            </a:p>
          </p:txBody>
        </p:sp>
        <p:sp>
          <p:nvSpPr>
            <p:cNvPr id="20" name="îśľîḍe">
              <a:extLst>
                <a:ext uri="{FF2B5EF4-FFF2-40B4-BE49-F238E27FC236}">
                  <a16:creationId xmlns:a16="http://schemas.microsoft.com/office/drawing/2014/main" id="{DC944530-979E-4F66-9E2C-375A47639E68}"/>
                </a:ext>
              </a:extLst>
            </p:cNvPr>
            <p:cNvSpPr/>
            <p:nvPr/>
          </p:nvSpPr>
          <p:spPr bwMode="auto">
            <a:xfrm>
              <a:off x="5844363" y="1753151"/>
              <a:ext cx="351148" cy="283545"/>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a:cs typeface="+mn-ea"/>
                <a:sym typeface="+mn-lt"/>
              </a:endParaRPr>
            </a:p>
          </p:txBody>
        </p:sp>
      </p:grpSp>
      <p:grpSp>
        <p:nvGrpSpPr>
          <p:cNvPr id="25" name="组合 24">
            <a:extLst>
              <a:ext uri="{FF2B5EF4-FFF2-40B4-BE49-F238E27FC236}">
                <a16:creationId xmlns:a16="http://schemas.microsoft.com/office/drawing/2014/main" id="{714325AE-6DF0-4D3C-95FE-D9E7D28C2647}"/>
              </a:ext>
            </a:extLst>
          </p:cNvPr>
          <p:cNvGrpSpPr/>
          <p:nvPr/>
        </p:nvGrpSpPr>
        <p:grpSpPr>
          <a:xfrm>
            <a:off x="4147464" y="1866213"/>
            <a:ext cx="3897072" cy="830997"/>
            <a:chOff x="4147464" y="1866213"/>
            <a:chExt cx="3897072" cy="830997"/>
          </a:xfrm>
        </p:grpSpPr>
        <p:sp>
          <p:nvSpPr>
            <p:cNvPr id="14" name="文本框 13">
              <a:extLst>
                <a:ext uri="{FF2B5EF4-FFF2-40B4-BE49-F238E27FC236}">
                  <a16:creationId xmlns:a16="http://schemas.microsoft.com/office/drawing/2014/main" id="{11EEC3C9-34A8-443E-812F-4BFFDD05DCBF}"/>
                </a:ext>
              </a:extLst>
            </p:cNvPr>
            <p:cNvSpPr txBox="1"/>
            <p:nvPr/>
          </p:nvSpPr>
          <p:spPr>
            <a:xfrm>
              <a:off x="5133975" y="1866213"/>
              <a:ext cx="1924050" cy="830997"/>
            </a:xfrm>
            <a:prstGeom prst="rect">
              <a:avLst/>
            </a:prstGeom>
            <a:noFill/>
          </p:spPr>
          <p:txBody>
            <a:bodyPr wrap="square" rtlCol="0">
              <a:spAutoFit/>
            </a:bodyPr>
            <a:lstStyle/>
            <a:p>
              <a:pPr algn="ctr"/>
              <a:r>
                <a:rPr lang="en-US" altLang="zh-CN" sz="4800" b="1" dirty="0">
                  <a:solidFill>
                    <a:srgbClr val="4C678E"/>
                  </a:solidFill>
                  <a:latin typeface="汉仪铁线黑-65简" panose="00020600040101010101" pitchFamily="18" charset="-122"/>
                  <a:ea typeface="汉仪铁线黑-65简" panose="00020600040101010101" pitchFamily="18" charset="-122"/>
                </a:rPr>
                <a:t>2023</a:t>
              </a:r>
              <a:endParaRPr lang="zh-CN" altLang="en-US" sz="4800" b="1" dirty="0">
                <a:solidFill>
                  <a:srgbClr val="4C678E"/>
                </a:solidFill>
                <a:latin typeface="汉仪铁线黑-65简" panose="00020600040101010101" pitchFamily="18" charset="-122"/>
                <a:ea typeface="汉仪铁线黑-65简" panose="00020600040101010101" pitchFamily="18" charset="-122"/>
              </a:endParaRPr>
            </a:p>
          </p:txBody>
        </p:sp>
        <p:grpSp>
          <p:nvGrpSpPr>
            <p:cNvPr id="24" name="组合 23">
              <a:extLst>
                <a:ext uri="{FF2B5EF4-FFF2-40B4-BE49-F238E27FC236}">
                  <a16:creationId xmlns:a16="http://schemas.microsoft.com/office/drawing/2014/main" id="{4A9B365A-2115-45DD-9011-7AF2A80382BA}"/>
                </a:ext>
              </a:extLst>
            </p:cNvPr>
            <p:cNvGrpSpPr/>
            <p:nvPr/>
          </p:nvGrpSpPr>
          <p:grpSpPr>
            <a:xfrm>
              <a:off x="4147464" y="2311239"/>
              <a:ext cx="3897072" cy="0"/>
              <a:chOff x="4257678" y="2482689"/>
              <a:chExt cx="3897072" cy="0"/>
            </a:xfrm>
          </p:grpSpPr>
          <p:cxnSp>
            <p:nvCxnSpPr>
              <p:cNvPr id="21" name="直接箭头连接符 25">
                <a:extLst>
                  <a:ext uri="{FF2B5EF4-FFF2-40B4-BE49-F238E27FC236}">
                    <a16:creationId xmlns:a16="http://schemas.microsoft.com/office/drawing/2014/main" id="{504A3E91-CB08-413A-8F19-9EDD7F7C0948}"/>
                  </a:ext>
                </a:extLst>
              </p:cNvPr>
              <p:cNvCxnSpPr>
                <a:cxnSpLocks/>
              </p:cNvCxnSpPr>
              <p:nvPr/>
            </p:nvCxnSpPr>
            <p:spPr>
              <a:xfrm>
                <a:off x="4257678"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23" name="直接箭头连接符 25">
                <a:extLst>
                  <a:ext uri="{FF2B5EF4-FFF2-40B4-BE49-F238E27FC236}">
                    <a16:creationId xmlns:a16="http://schemas.microsoft.com/office/drawing/2014/main" id="{6AF8AA2E-1ABC-4943-8E3C-6CC641C6C815}"/>
                  </a:ext>
                </a:extLst>
              </p:cNvPr>
              <p:cNvCxnSpPr>
                <a:cxnSpLocks/>
              </p:cNvCxnSpPr>
              <p:nvPr/>
            </p:nvCxnSpPr>
            <p:spPr>
              <a:xfrm flipH="1">
                <a:off x="7334253"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sp>
        <p:nvSpPr>
          <p:cNvPr id="27" name="矩形: 圆角 26">
            <a:extLst>
              <a:ext uri="{FF2B5EF4-FFF2-40B4-BE49-F238E27FC236}">
                <a16:creationId xmlns:a16="http://schemas.microsoft.com/office/drawing/2014/main" id="{2E606734-C01F-419C-AEC4-19505A8AEAAB}"/>
              </a:ext>
            </a:extLst>
          </p:cNvPr>
          <p:cNvSpPr/>
          <p:nvPr/>
        </p:nvSpPr>
        <p:spPr>
          <a:xfrm>
            <a:off x="10661515" y="592771"/>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01/18</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sp>
        <p:nvSpPr>
          <p:cNvPr id="29" name="矩形: 圆角 28">
            <a:extLst>
              <a:ext uri="{FF2B5EF4-FFF2-40B4-BE49-F238E27FC236}">
                <a16:creationId xmlns:a16="http://schemas.microsoft.com/office/drawing/2014/main" id="{6B43D288-AE62-48DB-AC8A-8845E023E58F}"/>
              </a:ext>
            </a:extLst>
          </p:cNvPr>
          <p:cNvSpPr/>
          <p:nvPr/>
        </p:nvSpPr>
        <p:spPr>
          <a:xfrm>
            <a:off x="4987126" y="4433480"/>
            <a:ext cx="2217747" cy="347242"/>
          </a:xfrm>
          <a:prstGeom prst="roundRect">
            <a:avLst>
              <a:gd name="adj" fmla="val 50000"/>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C678E"/>
                </a:solidFill>
                <a:latin typeface="思源宋体 Heavy" panose="02020900000000000000" pitchFamily="18" charset="-122"/>
                <a:ea typeface="思源宋体 Heavy" panose="02020900000000000000" pitchFamily="18" charset="-122"/>
              </a:rPr>
              <a:t>Presenter: Essen Lin</a:t>
            </a:r>
            <a:endParaRPr lang="zh-CN" altLang="en-US" sz="1400" dirty="0">
              <a:solidFill>
                <a:srgbClr val="4C678E"/>
              </a:solidFill>
              <a:latin typeface="思源宋体 Heavy" panose="02020900000000000000" pitchFamily="18" charset="-122"/>
              <a:ea typeface="思源宋体 Heavy" panose="02020900000000000000" pitchFamily="18" charset="-122"/>
            </a:endParaRPr>
          </a:p>
        </p:txBody>
      </p:sp>
      <p:sp>
        <p:nvSpPr>
          <p:cNvPr id="35" name="文本框 34">
            <a:extLst>
              <a:ext uri="{FF2B5EF4-FFF2-40B4-BE49-F238E27FC236}">
                <a16:creationId xmlns:a16="http://schemas.microsoft.com/office/drawing/2014/main" id="{DCA439FF-8428-4082-966E-ED94FE2CD955}"/>
              </a:ext>
            </a:extLst>
          </p:cNvPr>
          <p:cNvSpPr txBox="1"/>
          <p:nvPr/>
        </p:nvSpPr>
        <p:spPr>
          <a:xfrm>
            <a:off x="11379385" y="1566153"/>
            <a:ext cx="292388" cy="3212666"/>
          </a:xfrm>
          <a:prstGeom prst="rect">
            <a:avLst/>
          </a:prstGeom>
          <a:noFill/>
        </p:spPr>
        <p:txBody>
          <a:bodyPr vert="eaVert" wrap="square" rtlCol="0">
            <a:spAutoFit/>
          </a:bodyPr>
          <a:lstStyle/>
          <a:p>
            <a:pPr algn="ctr"/>
            <a:r>
              <a:rPr lang="en-US" altLang="zh-CN" sz="700" spc="600" dirty="0">
                <a:solidFill>
                  <a:srgbClr val="4C678E"/>
                </a:solidFill>
                <a:latin typeface="汉仪铁线黑-65简" panose="00020600040101010101" pitchFamily="18" charset="-122"/>
                <a:ea typeface="汉仪铁线黑-65简" panose="00020600040101010101" pitchFamily="18" charset="-122"/>
              </a:rPr>
              <a:t>GRADUATION DEFENSE</a:t>
            </a:r>
            <a:endParaRPr lang="zh-CN" altLang="en-US" sz="700" spc="600" dirty="0">
              <a:solidFill>
                <a:srgbClr val="4C678E"/>
              </a:solidFill>
              <a:latin typeface="汉仪铁线黑-65简" panose="00020600040101010101" pitchFamily="18" charset="-122"/>
              <a:ea typeface="汉仪铁线黑-65简" panose="00020600040101010101" pitchFamily="18" charset="-122"/>
            </a:endParaRPr>
          </a:p>
        </p:txBody>
      </p:sp>
      <p:sp>
        <p:nvSpPr>
          <p:cNvPr id="36" name="文本框 35">
            <a:extLst>
              <a:ext uri="{FF2B5EF4-FFF2-40B4-BE49-F238E27FC236}">
                <a16:creationId xmlns:a16="http://schemas.microsoft.com/office/drawing/2014/main" id="{B4B2A665-BFBF-42EB-9860-0DEB0B65E851}"/>
              </a:ext>
            </a:extLst>
          </p:cNvPr>
          <p:cNvSpPr txBox="1"/>
          <p:nvPr/>
        </p:nvSpPr>
        <p:spPr>
          <a:xfrm>
            <a:off x="5061674" y="3818266"/>
            <a:ext cx="2068653" cy="369332"/>
          </a:xfrm>
          <a:prstGeom prst="rect">
            <a:avLst/>
          </a:prstGeom>
          <a:noFill/>
        </p:spPr>
        <p:txBody>
          <a:bodyPr wrap="square" rtlCol="0">
            <a:spAutoFit/>
          </a:bodyPr>
          <a:lstStyle/>
          <a:p>
            <a:pPr algn="ctr"/>
            <a:r>
              <a:rPr lang="zh-CN" altLang="en-US" spc="600" dirty="0">
                <a:solidFill>
                  <a:srgbClr val="4C678E"/>
                </a:solidFill>
                <a:latin typeface="+mn-ea"/>
              </a:rPr>
              <a:t>紫微斗數</a:t>
            </a:r>
            <a:r>
              <a:rPr lang="zh-TW" altLang="en-US" spc="600" dirty="0">
                <a:solidFill>
                  <a:srgbClr val="4C678E"/>
                </a:solidFill>
                <a:latin typeface="+mn-ea"/>
              </a:rPr>
              <a:t> </a:t>
            </a:r>
            <a:endParaRPr lang="zh-CN" altLang="en-US" spc="600" dirty="0">
              <a:solidFill>
                <a:srgbClr val="4C678E"/>
              </a:solidFill>
              <a:latin typeface="+mn-ea"/>
            </a:endParaRPr>
          </a:p>
        </p:txBody>
      </p:sp>
    </p:spTree>
    <p:extLst>
      <p:ext uri="{BB962C8B-B14F-4D97-AF65-F5344CB8AC3E}">
        <p14:creationId xmlns:p14="http://schemas.microsoft.com/office/powerpoint/2010/main" val="2386814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7773C64-EA6C-43FE-9F81-3539DE2D0445}"/>
              </a:ext>
            </a:extLst>
          </p:cNvPr>
          <p:cNvGrpSpPr/>
          <p:nvPr/>
        </p:nvGrpSpPr>
        <p:grpSpPr>
          <a:xfrm>
            <a:off x="-698500" y="-582990"/>
            <a:ext cx="13589000" cy="8023980"/>
            <a:chOff x="-863600" y="-584200"/>
            <a:chExt cx="13335000" cy="7874000"/>
          </a:xfrm>
          <a:solidFill>
            <a:srgbClr val="E6E6E6"/>
          </a:solidFill>
        </p:grpSpPr>
        <p:grpSp>
          <p:nvGrpSpPr>
            <p:cNvPr id="4" name="组合 3">
              <a:extLst>
                <a:ext uri="{FF2B5EF4-FFF2-40B4-BE49-F238E27FC236}">
                  <a16:creationId xmlns:a16="http://schemas.microsoft.com/office/drawing/2014/main" id="{750B5433-D16D-4F51-BDD8-808E9DB0262E}"/>
                </a:ext>
              </a:extLst>
            </p:cNvPr>
            <p:cNvGrpSpPr/>
            <p:nvPr/>
          </p:nvGrpSpPr>
          <p:grpSpPr>
            <a:xfrm>
              <a:off x="-863600" y="-584200"/>
              <a:ext cx="165100" cy="7874000"/>
              <a:chOff x="-863600" y="-584200"/>
              <a:chExt cx="165100" cy="7874000"/>
            </a:xfrm>
            <a:grpFill/>
          </p:grpSpPr>
          <p:sp>
            <p:nvSpPr>
              <p:cNvPr id="2" name="椭圆 1">
                <a:extLst>
                  <a:ext uri="{FF2B5EF4-FFF2-40B4-BE49-F238E27FC236}">
                    <a16:creationId xmlns:a16="http://schemas.microsoft.com/office/drawing/2014/main" id="{F8967190-370F-4CAE-ACBE-2AAED606EAD7}"/>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41CA0E2C-2D2C-4898-9E42-96259DE0F6A6}"/>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CC2BBFCD-014F-4D8B-9391-D731BF89EFB1}"/>
                </a:ext>
              </a:extLst>
            </p:cNvPr>
            <p:cNvGrpSpPr/>
            <p:nvPr/>
          </p:nvGrpSpPr>
          <p:grpSpPr>
            <a:xfrm>
              <a:off x="12306300" y="-584200"/>
              <a:ext cx="165100" cy="7874000"/>
              <a:chOff x="-863600" y="-584200"/>
              <a:chExt cx="165100" cy="7874000"/>
            </a:xfrm>
            <a:grpFill/>
          </p:grpSpPr>
          <p:sp>
            <p:nvSpPr>
              <p:cNvPr id="6" name="椭圆 5">
                <a:extLst>
                  <a:ext uri="{FF2B5EF4-FFF2-40B4-BE49-F238E27FC236}">
                    <a16:creationId xmlns:a16="http://schemas.microsoft.com/office/drawing/2014/main" id="{9762FE8C-4BD4-42A9-A0F1-7D0424B79FBB}"/>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997588-ADD8-404B-A001-10D17D8466BC}"/>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a:extLst>
              <a:ext uri="{FF2B5EF4-FFF2-40B4-BE49-F238E27FC236}">
                <a16:creationId xmlns:a16="http://schemas.microsoft.com/office/drawing/2014/main" id="{8B18E624-E362-49D4-A3F6-404103314F3F}"/>
              </a:ext>
            </a:extLst>
          </p:cNvPr>
          <p:cNvSpPr txBox="1"/>
          <p:nvPr/>
        </p:nvSpPr>
        <p:spPr>
          <a:xfrm>
            <a:off x="4387850" y="1147207"/>
            <a:ext cx="3416300" cy="230832"/>
          </a:xfrm>
          <a:prstGeom prst="rect">
            <a:avLst/>
          </a:prstGeom>
          <a:noFill/>
        </p:spPr>
        <p:txBody>
          <a:bodyPr wrap="square" rtlCol="0">
            <a:spAutoFit/>
          </a:bodyPr>
          <a:lstStyle/>
          <a:p>
            <a:pPr algn="dist"/>
            <a:r>
              <a:rPr lang="en-US" altLang="zh-CN" sz="900" spc="300" dirty="0">
                <a:solidFill>
                  <a:schemeClr val="tx1">
                    <a:lumMod val="50000"/>
                    <a:lumOff val="50000"/>
                  </a:schemeClr>
                </a:solidFill>
                <a:latin typeface="+mn-ea"/>
              </a:rPr>
              <a:t>SCIENCE AND TECHNOLOGY</a:t>
            </a:r>
            <a:endParaRPr lang="zh-CN" altLang="en-US" sz="900" spc="300" dirty="0">
              <a:solidFill>
                <a:schemeClr val="tx1">
                  <a:lumMod val="50000"/>
                  <a:lumOff val="50000"/>
                </a:schemeClr>
              </a:solidFill>
              <a:latin typeface="+mn-ea"/>
            </a:endParaRPr>
          </a:p>
        </p:txBody>
      </p:sp>
      <p:sp>
        <p:nvSpPr>
          <p:cNvPr id="33" name="文本框 32">
            <a:extLst>
              <a:ext uri="{FF2B5EF4-FFF2-40B4-BE49-F238E27FC236}">
                <a16:creationId xmlns:a16="http://schemas.microsoft.com/office/drawing/2014/main" id="{1793C4A0-082D-4A52-B424-B8634C06090F}"/>
              </a:ext>
            </a:extLst>
          </p:cNvPr>
          <p:cNvSpPr txBox="1"/>
          <p:nvPr/>
        </p:nvSpPr>
        <p:spPr>
          <a:xfrm>
            <a:off x="4718957" y="541929"/>
            <a:ext cx="2754086" cy="707886"/>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前言</a:t>
            </a:r>
          </a:p>
        </p:txBody>
      </p:sp>
      <p:grpSp>
        <p:nvGrpSpPr>
          <p:cNvPr id="9" name="组合 8">
            <a:extLst>
              <a:ext uri="{FF2B5EF4-FFF2-40B4-BE49-F238E27FC236}">
                <a16:creationId xmlns:a16="http://schemas.microsoft.com/office/drawing/2014/main" id="{9DAF135D-A875-42B9-89FA-9A7354F99E91}"/>
              </a:ext>
            </a:extLst>
          </p:cNvPr>
          <p:cNvGrpSpPr/>
          <p:nvPr/>
        </p:nvGrpSpPr>
        <p:grpSpPr>
          <a:xfrm>
            <a:off x="3850602" y="939639"/>
            <a:ext cx="4490797" cy="0"/>
            <a:chOff x="3893464" y="1130139"/>
            <a:chExt cx="4490797" cy="0"/>
          </a:xfrm>
        </p:grpSpPr>
        <p:cxnSp>
          <p:nvCxnSpPr>
            <p:cNvPr id="36" name="直接箭头连接符 25">
              <a:extLst>
                <a:ext uri="{FF2B5EF4-FFF2-40B4-BE49-F238E27FC236}">
                  <a16:creationId xmlns:a16="http://schemas.microsoft.com/office/drawing/2014/main" id="{2C63A09A-2159-43E4-8576-EF495EDE5786}"/>
                </a:ext>
              </a:extLst>
            </p:cNvPr>
            <p:cNvCxnSpPr>
              <a:cxnSpLocks/>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a:extLst>
                <a:ext uri="{FF2B5EF4-FFF2-40B4-BE49-F238E27FC236}">
                  <a16:creationId xmlns:a16="http://schemas.microsoft.com/office/drawing/2014/main" id="{EC1F02D4-72DF-4779-B7B5-CD8D22B69057}"/>
                </a:ext>
              </a:extLst>
            </p:cNvPr>
            <p:cNvCxnSpPr>
              <a:cxnSpLocks/>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4F8CE3C2-DCB4-4223-AAA2-000708A1F2A0}"/>
              </a:ext>
            </a:extLst>
          </p:cNvPr>
          <p:cNvSpPr/>
          <p:nvPr/>
        </p:nvSpPr>
        <p:spPr>
          <a:xfrm>
            <a:off x="1075871" y="2169053"/>
            <a:ext cx="9811658" cy="292249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139931F-697D-42E7-9882-EF9E3826AD49}"/>
              </a:ext>
            </a:extLst>
          </p:cNvPr>
          <p:cNvSpPr/>
          <p:nvPr/>
        </p:nvSpPr>
        <p:spPr>
          <a:xfrm>
            <a:off x="5749472" y="5004459"/>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FB1FF823-8DB0-496D-8AF9-C41119245BC3}"/>
              </a:ext>
            </a:extLst>
          </p:cNvPr>
          <p:cNvSpPr txBox="1"/>
          <p:nvPr/>
        </p:nvSpPr>
        <p:spPr>
          <a:xfrm>
            <a:off x="4556799" y="2904994"/>
            <a:ext cx="5736974" cy="1526123"/>
          </a:xfrm>
          <a:prstGeom prst="rect">
            <a:avLst/>
          </a:prstGeom>
          <a:noFill/>
        </p:spPr>
        <p:txBody>
          <a:bodyPr wrap="square" rtlCol="0">
            <a:spAutoFit/>
          </a:bodyPr>
          <a:lstStyle/>
          <a:p>
            <a:pPr algn="just" hangingPunct="0">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人們常常想透過算命知道自己未來的命運，而算命真的準嗎？也是一個經常被提出的疑問，</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寧可信其有，不可信其無</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也常常是人們對於算命的看法，而是否真的有證據可以相信算命呢？</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grpSp>
        <p:nvGrpSpPr>
          <p:cNvPr id="15" name="组合 14">
            <a:extLst>
              <a:ext uri="{FF2B5EF4-FFF2-40B4-BE49-F238E27FC236}">
                <a16:creationId xmlns:a16="http://schemas.microsoft.com/office/drawing/2014/main" id="{7152E441-2AFD-4778-B436-ECFD9315A74B}"/>
              </a:ext>
            </a:extLst>
          </p:cNvPr>
          <p:cNvGrpSpPr/>
          <p:nvPr/>
        </p:nvGrpSpPr>
        <p:grpSpPr>
          <a:xfrm>
            <a:off x="1633622" y="2582206"/>
            <a:ext cx="2171700" cy="2171700"/>
            <a:chOff x="1663700" y="2952998"/>
            <a:chExt cx="2171700" cy="2171700"/>
          </a:xfrm>
        </p:grpSpPr>
        <p:grpSp>
          <p:nvGrpSpPr>
            <p:cNvPr id="13" name="组合 12">
              <a:extLst>
                <a:ext uri="{FF2B5EF4-FFF2-40B4-BE49-F238E27FC236}">
                  <a16:creationId xmlns:a16="http://schemas.microsoft.com/office/drawing/2014/main" id="{735227C2-080F-4738-9F79-1694A3581A84}"/>
                </a:ext>
              </a:extLst>
            </p:cNvPr>
            <p:cNvGrpSpPr/>
            <p:nvPr/>
          </p:nvGrpSpPr>
          <p:grpSpPr>
            <a:xfrm>
              <a:off x="1663700" y="2952998"/>
              <a:ext cx="2171700" cy="2171700"/>
              <a:chOff x="1663700" y="2717800"/>
              <a:chExt cx="2171700" cy="2171700"/>
            </a:xfrm>
          </p:grpSpPr>
          <p:sp>
            <p:nvSpPr>
              <p:cNvPr id="12" name="椭圆 11">
                <a:extLst>
                  <a:ext uri="{FF2B5EF4-FFF2-40B4-BE49-F238E27FC236}">
                    <a16:creationId xmlns:a16="http://schemas.microsoft.com/office/drawing/2014/main" id="{B48B4C6E-1A5C-4C1F-8E89-C85CE9E00E60}"/>
                  </a:ext>
                </a:extLst>
              </p:cNvPr>
              <p:cNvSpPr/>
              <p:nvPr/>
            </p:nvSpPr>
            <p:spPr>
              <a:xfrm>
                <a:off x="1663700" y="2717800"/>
                <a:ext cx="2171700" cy="2171700"/>
              </a:xfrm>
              <a:prstGeom prst="ellipse">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1B2D9D4-9FA2-4870-BF1D-66F4F1C57BBB}"/>
                  </a:ext>
                </a:extLst>
              </p:cNvPr>
              <p:cNvSpPr/>
              <p:nvPr/>
            </p:nvSpPr>
            <p:spPr>
              <a:xfrm>
                <a:off x="1860550" y="2914650"/>
                <a:ext cx="1778000" cy="177800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4" name="椭圆 13">
              <a:extLst>
                <a:ext uri="{FF2B5EF4-FFF2-40B4-BE49-F238E27FC236}">
                  <a16:creationId xmlns:a16="http://schemas.microsoft.com/office/drawing/2014/main" id="{E0C341A5-42AF-4C13-A4DD-03FFA2A5A993}"/>
                </a:ext>
              </a:extLst>
            </p:cNvPr>
            <p:cNvSpPr/>
            <p:nvPr/>
          </p:nvSpPr>
          <p:spPr>
            <a:xfrm>
              <a:off x="1778000" y="4572000"/>
              <a:ext cx="88900" cy="8890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Freeform 88">
            <a:extLst>
              <a:ext uri="{FF2B5EF4-FFF2-40B4-BE49-F238E27FC236}">
                <a16:creationId xmlns:a16="http://schemas.microsoft.com/office/drawing/2014/main" id="{F9079B49-4C93-493D-8CE5-9990C6968935}"/>
              </a:ext>
            </a:extLst>
          </p:cNvPr>
          <p:cNvSpPr>
            <a:spLocks noChangeArrowheads="1"/>
          </p:cNvSpPr>
          <p:nvPr/>
        </p:nvSpPr>
        <p:spPr bwMode="auto">
          <a:xfrm>
            <a:off x="2115778" y="3055483"/>
            <a:ext cx="1207388" cy="1225146"/>
          </a:xfrm>
          <a:custGeom>
            <a:avLst/>
            <a:gdLst>
              <a:gd name="T0" fmla="*/ 2147483646 w 601"/>
              <a:gd name="T1" fmla="*/ 2147483646 h 609"/>
              <a:gd name="T2" fmla="*/ 2147483646 w 601"/>
              <a:gd name="T3" fmla="*/ 2147483646 h 609"/>
              <a:gd name="T4" fmla="*/ 0 w 601"/>
              <a:gd name="T5" fmla="*/ 2147483646 h 609"/>
              <a:gd name="T6" fmla="*/ 2147483646 w 601"/>
              <a:gd name="T7" fmla="*/ 0 h 609"/>
              <a:gd name="T8" fmla="*/ 2147483646 w 601"/>
              <a:gd name="T9" fmla="*/ 2147483646 h 609"/>
              <a:gd name="T10" fmla="*/ 2147483646 w 601"/>
              <a:gd name="T11" fmla="*/ 2147483646 h 609"/>
              <a:gd name="T12" fmla="*/ 2147483646 w 601"/>
              <a:gd name="T13" fmla="*/ 2147483646 h 609"/>
              <a:gd name="T14" fmla="*/ 2147483646 w 601"/>
              <a:gd name="T15" fmla="*/ 2147483646 h 609"/>
              <a:gd name="T16" fmla="*/ 2147483646 w 601"/>
              <a:gd name="T17" fmla="*/ 2147483646 h 609"/>
              <a:gd name="T18" fmla="*/ 2147483646 w 601"/>
              <a:gd name="T19" fmla="*/ 2147483646 h 609"/>
              <a:gd name="T20" fmla="*/ 2147483646 w 601"/>
              <a:gd name="T21" fmla="*/ 2147483646 h 609"/>
              <a:gd name="T22" fmla="*/ 2147483646 w 601"/>
              <a:gd name="T23" fmla="*/ 2147483646 h 609"/>
              <a:gd name="T24" fmla="*/ 2147483646 w 601"/>
              <a:gd name="T25" fmla="*/ 2147483646 h 609"/>
              <a:gd name="T26" fmla="*/ 2147483646 w 601"/>
              <a:gd name="T27" fmla="*/ 2147483646 h 609"/>
              <a:gd name="T28" fmla="*/ 2147483646 w 601"/>
              <a:gd name="T29" fmla="*/ 2147483646 h 609"/>
              <a:gd name="T30" fmla="*/ 2147483646 w 601"/>
              <a:gd name="T31" fmla="*/ 2147483646 h 609"/>
              <a:gd name="T32" fmla="*/ 2147483646 w 601"/>
              <a:gd name="T33" fmla="*/ 2147483646 h 609"/>
              <a:gd name="T34" fmla="*/ 2147483646 w 601"/>
              <a:gd name="T35" fmla="*/ 2147483646 h 609"/>
              <a:gd name="T36" fmla="*/ 2147483646 w 601"/>
              <a:gd name="T37" fmla="*/ 2147483646 h 609"/>
              <a:gd name="T38" fmla="*/ 2147483646 w 601"/>
              <a:gd name="T39" fmla="*/ 2147483646 h 609"/>
              <a:gd name="T40" fmla="*/ 2147483646 w 601"/>
              <a:gd name="T41" fmla="*/ 2147483646 h 609"/>
              <a:gd name="T42" fmla="*/ 2147483646 w 601"/>
              <a:gd name="T43" fmla="*/ 2147483646 h 609"/>
              <a:gd name="T44" fmla="*/ 2147483646 w 601"/>
              <a:gd name="T45" fmla="*/ 2147483646 h 609"/>
              <a:gd name="T46" fmla="*/ 2147483646 w 601"/>
              <a:gd name="T47" fmla="*/ 2147483646 h 609"/>
              <a:gd name="T48" fmla="*/ 2147483646 w 601"/>
              <a:gd name="T49" fmla="*/ 2147483646 h 609"/>
              <a:gd name="T50" fmla="*/ 2147483646 w 601"/>
              <a:gd name="T51" fmla="*/ 2147483646 h 609"/>
              <a:gd name="T52" fmla="*/ 2147483646 w 601"/>
              <a:gd name="T53" fmla="*/ 2147483646 h 609"/>
              <a:gd name="T54" fmla="*/ 2147483646 w 601"/>
              <a:gd name="T55" fmla="*/ 2147483646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1" h="609">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cs typeface="+mn-ea"/>
              <a:sym typeface="+mn-lt"/>
            </a:endParaRPr>
          </a:p>
        </p:txBody>
      </p:sp>
    </p:spTree>
    <p:extLst>
      <p:ext uri="{BB962C8B-B14F-4D97-AF65-F5344CB8AC3E}">
        <p14:creationId xmlns:p14="http://schemas.microsoft.com/office/powerpoint/2010/main" val="162535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randombar(horizontal)">
                                      <p:cBhvr>
                                        <p:cTn id="16" dur="500"/>
                                        <p:tgtEl>
                                          <p:spTgt spid="1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6" grpId="0"/>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2DE70343-904C-405E-9761-0DF956B6B183}"/>
              </a:ext>
            </a:extLst>
          </p:cNvPr>
          <p:cNvSpPr/>
          <p:nvPr/>
        </p:nvSpPr>
        <p:spPr>
          <a:xfrm>
            <a:off x="1250950" y="2463800"/>
            <a:ext cx="2857500" cy="2971800"/>
          </a:xfrm>
          <a:prstGeom prst="roundRect">
            <a:avLst>
              <a:gd name="adj" fmla="val 4667"/>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A3A0522E-8CB9-4CB4-8C9A-C0A59194B535}"/>
              </a:ext>
            </a:extLst>
          </p:cNvPr>
          <p:cNvSpPr/>
          <p:nvPr/>
        </p:nvSpPr>
        <p:spPr>
          <a:xfrm>
            <a:off x="4667250" y="2463800"/>
            <a:ext cx="2857500" cy="2971800"/>
          </a:xfrm>
          <a:prstGeom prst="roundRect">
            <a:avLst>
              <a:gd name="adj" fmla="val 4667"/>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DC3A354B-7A8F-4564-AD96-0152F2CE333B}"/>
              </a:ext>
            </a:extLst>
          </p:cNvPr>
          <p:cNvSpPr/>
          <p:nvPr/>
        </p:nvSpPr>
        <p:spPr>
          <a:xfrm>
            <a:off x="8083550" y="2463800"/>
            <a:ext cx="2857500" cy="2971800"/>
          </a:xfrm>
          <a:prstGeom prst="roundRect">
            <a:avLst>
              <a:gd name="adj" fmla="val 4667"/>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F7773C64-EA6C-43FE-9F81-3539DE2D0445}"/>
              </a:ext>
            </a:extLst>
          </p:cNvPr>
          <p:cNvGrpSpPr/>
          <p:nvPr/>
        </p:nvGrpSpPr>
        <p:grpSpPr>
          <a:xfrm>
            <a:off x="-698500" y="-582990"/>
            <a:ext cx="13589000" cy="8023980"/>
            <a:chOff x="-863600" y="-584200"/>
            <a:chExt cx="13335000" cy="7874000"/>
          </a:xfrm>
          <a:solidFill>
            <a:srgbClr val="E6E6E6"/>
          </a:solidFill>
        </p:grpSpPr>
        <p:grpSp>
          <p:nvGrpSpPr>
            <p:cNvPr id="4" name="组合 3">
              <a:extLst>
                <a:ext uri="{FF2B5EF4-FFF2-40B4-BE49-F238E27FC236}">
                  <a16:creationId xmlns:a16="http://schemas.microsoft.com/office/drawing/2014/main" id="{750B5433-D16D-4F51-BDD8-808E9DB0262E}"/>
                </a:ext>
              </a:extLst>
            </p:cNvPr>
            <p:cNvGrpSpPr/>
            <p:nvPr/>
          </p:nvGrpSpPr>
          <p:grpSpPr>
            <a:xfrm>
              <a:off x="-863600" y="-584200"/>
              <a:ext cx="165100" cy="7874000"/>
              <a:chOff x="-863600" y="-584200"/>
              <a:chExt cx="165100" cy="7874000"/>
            </a:xfrm>
            <a:grpFill/>
          </p:grpSpPr>
          <p:sp>
            <p:nvSpPr>
              <p:cNvPr id="2" name="椭圆 1">
                <a:extLst>
                  <a:ext uri="{FF2B5EF4-FFF2-40B4-BE49-F238E27FC236}">
                    <a16:creationId xmlns:a16="http://schemas.microsoft.com/office/drawing/2014/main" id="{F8967190-370F-4CAE-ACBE-2AAED606EAD7}"/>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41CA0E2C-2D2C-4898-9E42-96259DE0F6A6}"/>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CC2BBFCD-014F-4D8B-9391-D731BF89EFB1}"/>
                </a:ext>
              </a:extLst>
            </p:cNvPr>
            <p:cNvGrpSpPr/>
            <p:nvPr/>
          </p:nvGrpSpPr>
          <p:grpSpPr>
            <a:xfrm>
              <a:off x="12306300" y="-584200"/>
              <a:ext cx="165100" cy="7874000"/>
              <a:chOff x="-863600" y="-584200"/>
              <a:chExt cx="165100" cy="7874000"/>
            </a:xfrm>
            <a:grpFill/>
          </p:grpSpPr>
          <p:sp>
            <p:nvSpPr>
              <p:cNvPr id="6" name="椭圆 5">
                <a:extLst>
                  <a:ext uri="{FF2B5EF4-FFF2-40B4-BE49-F238E27FC236}">
                    <a16:creationId xmlns:a16="http://schemas.microsoft.com/office/drawing/2014/main" id="{9762FE8C-4BD4-42A9-A0F1-7D0424B79FBB}"/>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997588-ADD8-404B-A001-10D17D8466BC}"/>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a:extLst>
              <a:ext uri="{FF2B5EF4-FFF2-40B4-BE49-F238E27FC236}">
                <a16:creationId xmlns:a16="http://schemas.microsoft.com/office/drawing/2014/main" id="{1793C4A0-082D-4A52-B424-B8634C06090F}"/>
              </a:ext>
            </a:extLst>
          </p:cNvPr>
          <p:cNvSpPr txBox="1"/>
          <p:nvPr/>
        </p:nvSpPr>
        <p:spPr>
          <a:xfrm>
            <a:off x="4718957" y="541929"/>
            <a:ext cx="2754086" cy="707886"/>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實驗方法</a:t>
            </a:r>
          </a:p>
        </p:txBody>
      </p:sp>
      <p:grpSp>
        <p:nvGrpSpPr>
          <p:cNvPr id="9" name="组合 8">
            <a:extLst>
              <a:ext uri="{FF2B5EF4-FFF2-40B4-BE49-F238E27FC236}">
                <a16:creationId xmlns:a16="http://schemas.microsoft.com/office/drawing/2014/main" id="{9DAF135D-A875-42B9-89FA-9A7354F99E91}"/>
              </a:ext>
            </a:extLst>
          </p:cNvPr>
          <p:cNvGrpSpPr/>
          <p:nvPr/>
        </p:nvGrpSpPr>
        <p:grpSpPr>
          <a:xfrm>
            <a:off x="3850602" y="939639"/>
            <a:ext cx="4490797" cy="0"/>
            <a:chOff x="3893464" y="1130139"/>
            <a:chExt cx="4490797" cy="0"/>
          </a:xfrm>
        </p:grpSpPr>
        <p:cxnSp>
          <p:nvCxnSpPr>
            <p:cNvPr id="36" name="直接箭头连接符 25">
              <a:extLst>
                <a:ext uri="{FF2B5EF4-FFF2-40B4-BE49-F238E27FC236}">
                  <a16:creationId xmlns:a16="http://schemas.microsoft.com/office/drawing/2014/main" id="{2C63A09A-2159-43E4-8576-EF495EDE5786}"/>
                </a:ext>
              </a:extLst>
            </p:cNvPr>
            <p:cNvCxnSpPr>
              <a:cxnSpLocks/>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a:extLst>
                <a:ext uri="{FF2B5EF4-FFF2-40B4-BE49-F238E27FC236}">
                  <a16:creationId xmlns:a16="http://schemas.microsoft.com/office/drawing/2014/main" id="{EC1F02D4-72DF-4779-B7B5-CD8D22B69057}"/>
                </a:ext>
              </a:extLst>
            </p:cNvPr>
            <p:cNvCxnSpPr>
              <a:cxnSpLocks/>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0" name="椭圆 9">
            <a:extLst>
              <a:ext uri="{FF2B5EF4-FFF2-40B4-BE49-F238E27FC236}">
                <a16:creationId xmlns:a16="http://schemas.microsoft.com/office/drawing/2014/main" id="{A5B1D14C-2E8C-4989-93A4-9C136EEE18BF}"/>
              </a:ext>
            </a:extLst>
          </p:cNvPr>
          <p:cNvSpPr/>
          <p:nvPr/>
        </p:nvSpPr>
        <p:spPr>
          <a:xfrm>
            <a:off x="2298700" y="2057400"/>
            <a:ext cx="774700" cy="774700"/>
          </a:xfrm>
          <a:prstGeom prst="ellipse">
            <a:avLst/>
          </a:pr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altLang="zh-CN" sz="2400" b="1" dirty="0">
                <a:solidFill>
                  <a:schemeClr val="bg1"/>
                </a:solidFill>
                <a:cs typeface="+mn-ea"/>
              </a:rPr>
              <a:t>01</a:t>
            </a:r>
            <a:endParaRPr lang="zh-CN" altLang="en-US" sz="2400" b="1" dirty="0">
              <a:solidFill>
                <a:schemeClr val="bg1"/>
              </a:solidFill>
              <a:cs typeface="+mn-ea"/>
            </a:endParaRPr>
          </a:p>
        </p:txBody>
      </p:sp>
      <p:sp>
        <p:nvSpPr>
          <p:cNvPr id="20" name="椭圆 19">
            <a:extLst>
              <a:ext uri="{FF2B5EF4-FFF2-40B4-BE49-F238E27FC236}">
                <a16:creationId xmlns:a16="http://schemas.microsoft.com/office/drawing/2014/main" id="{13693BB0-3C2D-4F95-9C6E-544F7111E2D7}"/>
              </a:ext>
            </a:extLst>
          </p:cNvPr>
          <p:cNvSpPr/>
          <p:nvPr/>
        </p:nvSpPr>
        <p:spPr>
          <a:xfrm>
            <a:off x="5708650" y="2057400"/>
            <a:ext cx="774700" cy="774700"/>
          </a:xfrm>
          <a:prstGeom prst="ellipse">
            <a:avLst/>
          </a:pr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altLang="zh-CN" sz="2400" b="1" dirty="0">
                <a:solidFill>
                  <a:schemeClr val="bg1"/>
                </a:solidFill>
                <a:cs typeface="+mn-ea"/>
              </a:rPr>
              <a:t>02</a:t>
            </a:r>
            <a:endParaRPr lang="zh-CN" altLang="en-US" sz="2400" b="1" dirty="0">
              <a:solidFill>
                <a:schemeClr val="bg1"/>
              </a:solidFill>
              <a:cs typeface="+mn-ea"/>
            </a:endParaRPr>
          </a:p>
        </p:txBody>
      </p:sp>
      <p:sp>
        <p:nvSpPr>
          <p:cNvPr id="23" name="椭圆 22">
            <a:extLst>
              <a:ext uri="{FF2B5EF4-FFF2-40B4-BE49-F238E27FC236}">
                <a16:creationId xmlns:a16="http://schemas.microsoft.com/office/drawing/2014/main" id="{6C4BBCA6-EDAE-4AB7-9B40-547C130A2F38}"/>
              </a:ext>
            </a:extLst>
          </p:cNvPr>
          <p:cNvSpPr/>
          <p:nvPr/>
        </p:nvSpPr>
        <p:spPr>
          <a:xfrm>
            <a:off x="9118600" y="2057400"/>
            <a:ext cx="774700" cy="774700"/>
          </a:xfrm>
          <a:prstGeom prst="ellipse">
            <a:avLst/>
          </a:pr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altLang="zh-CN" sz="2400" b="1" dirty="0">
                <a:solidFill>
                  <a:schemeClr val="bg1"/>
                </a:solidFill>
                <a:cs typeface="+mn-ea"/>
              </a:rPr>
              <a:t>03</a:t>
            </a:r>
            <a:endParaRPr lang="zh-CN" altLang="en-US" sz="2400" b="1" dirty="0">
              <a:solidFill>
                <a:schemeClr val="bg1"/>
              </a:solidFill>
              <a:cs typeface="+mn-ea"/>
            </a:endParaRPr>
          </a:p>
        </p:txBody>
      </p:sp>
      <p:sp>
        <p:nvSpPr>
          <p:cNvPr id="27" name="矩形 26">
            <a:extLst>
              <a:ext uri="{FF2B5EF4-FFF2-40B4-BE49-F238E27FC236}">
                <a16:creationId xmlns:a16="http://schemas.microsoft.com/office/drawing/2014/main" id="{CE5E1738-420E-4C66-8BB5-B7C419C3801B}"/>
              </a:ext>
            </a:extLst>
          </p:cNvPr>
          <p:cNvSpPr/>
          <p:nvPr/>
        </p:nvSpPr>
        <p:spPr>
          <a:xfrm>
            <a:off x="2130763" y="3051859"/>
            <a:ext cx="1123274" cy="407227"/>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提取資料</a:t>
            </a:r>
          </a:p>
        </p:txBody>
      </p:sp>
      <p:sp>
        <p:nvSpPr>
          <p:cNvPr id="28" name="矩形 27">
            <a:extLst>
              <a:ext uri="{FF2B5EF4-FFF2-40B4-BE49-F238E27FC236}">
                <a16:creationId xmlns:a16="http://schemas.microsoft.com/office/drawing/2014/main" id="{6571F218-644D-499B-83D6-354548DCA7A9}"/>
              </a:ext>
            </a:extLst>
          </p:cNvPr>
          <p:cNvSpPr/>
          <p:nvPr/>
        </p:nvSpPr>
        <p:spPr>
          <a:xfrm>
            <a:off x="1587500" y="3632897"/>
            <a:ext cx="2209800" cy="143379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透過網路爬蟲的方式，將個人的出生時間與性別輸入網站後，自動生成命盤</a:t>
            </a:r>
          </a:p>
        </p:txBody>
      </p:sp>
      <p:sp>
        <p:nvSpPr>
          <p:cNvPr id="29" name="矩形 28">
            <a:extLst>
              <a:ext uri="{FF2B5EF4-FFF2-40B4-BE49-F238E27FC236}">
                <a16:creationId xmlns:a16="http://schemas.microsoft.com/office/drawing/2014/main" id="{50864013-23EE-4216-A56F-ECB3925D519B}"/>
              </a:ext>
            </a:extLst>
          </p:cNvPr>
          <p:cNvSpPr/>
          <p:nvPr/>
        </p:nvSpPr>
        <p:spPr>
          <a:xfrm>
            <a:off x="5585163" y="3051859"/>
            <a:ext cx="1123274" cy="407227"/>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問卷資料</a:t>
            </a:r>
          </a:p>
        </p:txBody>
      </p:sp>
      <p:sp>
        <p:nvSpPr>
          <p:cNvPr id="30" name="矩形 29">
            <a:extLst>
              <a:ext uri="{FF2B5EF4-FFF2-40B4-BE49-F238E27FC236}">
                <a16:creationId xmlns:a16="http://schemas.microsoft.com/office/drawing/2014/main" id="{AAFA1FBD-70AD-4B14-87CD-DB192FD12C97}"/>
              </a:ext>
            </a:extLst>
          </p:cNvPr>
          <p:cNvSpPr/>
          <p:nvPr/>
        </p:nvSpPr>
        <p:spPr>
          <a:xfrm>
            <a:off x="5041900" y="3632897"/>
            <a:ext cx="2209800" cy="1803122"/>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將</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1922</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筆資料（出生年月日與出生時間）生成命盤，並且同時有其對自我命運的評價資訊。</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31" name="矩形 30">
            <a:extLst>
              <a:ext uri="{FF2B5EF4-FFF2-40B4-BE49-F238E27FC236}">
                <a16:creationId xmlns:a16="http://schemas.microsoft.com/office/drawing/2014/main" id="{29800A65-DF9D-4AFA-99AE-429692932A36}"/>
              </a:ext>
            </a:extLst>
          </p:cNvPr>
          <p:cNvSpPr/>
          <p:nvPr/>
        </p:nvSpPr>
        <p:spPr>
          <a:xfrm>
            <a:off x="8937963" y="3051859"/>
            <a:ext cx="1123274" cy="407227"/>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命盤分析</a:t>
            </a:r>
          </a:p>
        </p:txBody>
      </p:sp>
      <p:sp>
        <p:nvSpPr>
          <p:cNvPr id="32" name="矩形 31">
            <a:extLst>
              <a:ext uri="{FF2B5EF4-FFF2-40B4-BE49-F238E27FC236}">
                <a16:creationId xmlns:a16="http://schemas.microsoft.com/office/drawing/2014/main" id="{975FE451-978C-493E-8B36-7CBF4CEA7BEF}"/>
              </a:ext>
            </a:extLst>
          </p:cNvPr>
          <p:cNvSpPr/>
          <p:nvPr/>
        </p:nvSpPr>
        <p:spPr>
          <a:xfrm>
            <a:off x="8394700" y="3632897"/>
            <a:ext cx="2318328" cy="143379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透過統計學的方式，將命盤給出不同命運的分數表與其自身給出的自我評價資訊做統計分析。</a:t>
            </a:r>
          </a:p>
        </p:txBody>
      </p:sp>
      <p:grpSp>
        <p:nvGrpSpPr>
          <p:cNvPr id="41" name="组合 40">
            <a:extLst>
              <a:ext uri="{FF2B5EF4-FFF2-40B4-BE49-F238E27FC236}">
                <a16:creationId xmlns:a16="http://schemas.microsoft.com/office/drawing/2014/main" id="{0DE22F44-5476-4BA0-9DF4-B89F3667770D}"/>
              </a:ext>
            </a:extLst>
          </p:cNvPr>
          <p:cNvGrpSpPr/>
          <p:nvPr/>
        </p:nvGrpSpPr>
        <p:grpSpPr>
          <a:xfrm>
            <a:off x="4279900" y="3162300"/>
            <a:ext cx="279400" cy="1003300"/>
            <a:chOff x="863600" y="3403600"/>
            <a:chExt cx="203200" cy="1460500"/>
          </a:xfrm>
        </p:grpSpPr>
        <p:cxnSp>
          <p:nvCxnSpPr>
            <p:cNvPr id="42" name="直接连接符 41">
              <a:extLst>
                <a:ext uri="{FF2B5EF4-FFF2-40B4-BE49-F238E27FC236}">
                  <a16:creationId xmlns:a16="http://schemas.microsoft.com/office/drawing/2014/main" id="{2538940A-F29D-4D51-B40D-B77BAF5C5544}"/>
                </a:ext>
              </a:extLst>
            </p:cNvPr>
            <p:cNvCxnSpPr>
              <a:cxnSpLocks/>
            </p:cNvCxnSpPr>
            <p:nvPr/>
          </p:nvCxnSpPr>
          <p:spPr>
            <a:xfrm>
              <a:off x="990600" y="3403600"/>
              <a:ext cx="0" cy="4064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a:extLst>
                <a:ext uri="{FF2B5EF4-FFF2-40B4-BE49-F238E27FC236}">
                  <a16:creationId xmlns:a16="http://schemas.microsoft.com/office/drawing/2014/main" id="{2708EED4-D9A4-4784-B599-2866171503E5}"/>
                </a:ext>
              </a:extLst>
            </p:cNvPr>
            <p:cNvCxnSpPr>
              <a:cxnSpLocks/>
            </p:cNvCxnSpPr>
            <p:nvPr/>
          </p:nvCxnSpPr>
          <p:spPr>
            <a:xfrm>
              <a:off x="1066800" y="4178300"/>
              <a:ext cx="0" cy="317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a:extLst>
                <a:ext uri="{FF2B5EF4-FFF2-40B4-BE49-F238E27FC236}">
                  <a16:creationId xmlns:a16="http://schemas.microsoft.com/office/drawing/2014/main" id="{A1E6C627-E951-411E-801B-9F564C54BDE6}"/>
                </a:ext>
              </a:extLst>
            </p:cNvPr>
            <p:cNvCxnSpPr>
              <a:cxnSpLocks/>
            </p:cNvCxnSpPr>
            <p:nvPr/>
          </p:nvCxnSpPr>
          <p:spPr>
            <a:xfrm>
              <a:off x="863600" y="4038600"/>
              <a:ext cx="0" cy="825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 name="组合 44">
            <a:extLst>
              <a:ext uri="{FF2B5EF4-FFF2-40B4-BE49-F238E27FC236}">
                <a16:creationId xmlns:a16="http://schemas.microsoft.com/office/drawing/2014/main" id="{D28C9C92-1290-465C-83D1-CB9DBF24021B}"/>
              </a:ext>
            </a:extLst>
          </p:cNvPr>
          <p:cNvGrpSpPr/>
          <p:nvPr/>
        </p:nvGrpSpPr>
        <p:grpSpPr>
          <a:xfrm>
            <a:off x="7708900" y="3162300"/>
            <a:ext cx="279400" cy="1003300"/>
            <a:chOff x="863600" y="3403600"/>
            <a:chExt cx="203200" cy="1460500"/>
          </a:xfrm>
        </p:grpSpPr>
        <p:cxnSp>
          <p:nvCxnSpPr>
            <p:cNvPr id="46" name="直接连接符 45">
              <a:extLst>
                <a:ext uri="{FF2B5EF4-FFF2-40B4-BE49-F238E27FC236}">
                  <a16:creationId xmlns:a16="http://schemas.microsoft.com/office/drawing/2014/main" id="{4FCC5F51-A501-421F-94E3-29483600F289}"/>
                </a:ext>
              </a:extLst>
            </p:cNvPr>
            <p:cNvCxnSpPr>
              <a:cxnSpLocks/>
            </p:cNvCxnSpPr>
            <p:nvPr/>
          </p:nvCxnSpPr>
          <p:spPr>
            <a:xfrm>
              <a:off x="990600" y="3403600"/>
              <a:ext cx="0" cy="4064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a:extLst>
                <a:ext uri="{FF2B5EF4-FFF2-40B4-BE49-F238E27FC236}">
                  <a16:creationId xmlns:a16="http://schemas.microsoft.com/office/drawing/2014/main" id="{B0BD54CA-2D04-4350-A859-8CB359066FA5}"/>
                </a:ext>
              </a:extLst>
            </p:cNvPr>
            <p:cNvCxnSpPr>
              <a:cxnSpLocks/>
            </p:cNvCxnSpPr>
            <p:nvPr/>
          </p:nvCxnSpPr>
          <p:spPr>
            <a:xfrm>
              <a:off x="1066800" y="4178300"/>
              <a:ext cx="0" cy="317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395445BA-D536-46B4-8392-10857AF26B28}"/>
                </a:ext>
              </a:extLst>
            </p:cNvPr>
            <p:cNvCxnSpPr>
              <a:cxnSpLocks/>
            </p:cNvCxnSpPr>
            <p:nvPr/>
          </p:nvCxnSpPr>
          <p:spPr>
            <a:xfrm>
              <a:off x="863600" y="4038600"/>
              <a:ext cx="0" cy="825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7386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anim calcmode="lin" valueType="num">
                                      <p:cBhvr>
                                        <p:cTn id="45" dur="1000" fill="hold"/>
                                        <p:tgtEl>
                                          <p:spTgt spid="29"/>
                                        </p:tgtEl>
                                        <p:attrNameLst>
                                          <p:attrName>ppt_x</p:attrName>
                                        </p:attrNameLst>
                                      </p:cBhvr>
                                      <p:tavLst>
                                        <p:tav tm="0">
                                          <p:val>
                                            <p:strVal val="#ppt_x"/>
                                          </p:val>
                                        </p:tav>
                                        <p:tav tm="100000">
                                          <p:val>
                                            <p:strVal val="#ppt_x"/>
                                          </p:val>
                                        </p:tav>
                                      </p:tavLst>
                                    </p:anim>
                                    <p:anim calcmode="lin" valueType="num">
                                      <p:cBhvr>
                                        <p:cTn id="46" dur="1000" fill="hold"/>
                                        <p:tgtEl>
                                          <p:spTgt spid="2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anim calcmode="lin" valueType="num">
                                      <p:cBhvr>
                                        <p:cTn id="50" dur="1000" fill="hold"/>
                                        <p:tgtEl>
                                          <p:spTgt spid="30"/>
                                        </p:tgtEl>
                                        <p:attrNameLst>
                                          <p:attrName>ppt_x</p:attrName>
                                        </p:attrNameLst>
                                      </p:cBhvr>
                                      <p:tavLst>
                                        <p:tav tm="0">
                                          <p:val>
                                            <p:strVal val="#ppt_x"/>
                                          </p:val>
                                        </p:tav>
                                        <p:tav tm="100000">
                                          <p:val>
                                            <p:strVal val="#ppt_x"/>
                                          </p:val>
                                        </p:tav>
                                      </p:tavLst>
                                    </p:anim>
                                    <p:anim calcmode="lin" valueType="num">
                                      <p:cBhvr>
                                        <p:cTn id="51" dur="1000" fill="hold"/>
                                        <p:tgtEl>
                                          <p:spTgt spid="3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1000"/>
                                        <p:tgtEl>
                                          <p:spTgt spid="45"/>
                                        </p:tgtEl>
                                      </p:cBhvr>
                                    </p:animEffect>
                                    <p:anim calcmode="lin" valueType="num">
                                      <p:cBhvr>
                                        <p:cTn id="55" dur="1000" fill="hold"/>
                                        <p:tgtEl>
                                          <p:spTgt spid="45"/>
                                        </p:tgtEl>
                                        <p:attrNameLst>
                                          <p:attrName>ppt_x</p:attrName>
                                        </p:attrNameLst>
                                      </p:cBhvr>
                                      <p:tavLst>
                                        <p:tav tm="0">
                                          <p:val>
                                            <p:strVal val="#ppt_x"/>
                                          </p:val>
                                        </p:tav>
                                        <p:tav tm="100000">
                                          <p:val>
                                            <p:strVal val="#ppt_x"/>
                                          </p:val>
                                        </p:tav>
                                      </p:tavLst>
                                    </p:anim>
                                    <p:anim calcmode="lin" valueType="num">
                                      <p:cBhvr>
                                        <p:cTn id="5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1000"/>
                                        <p:tgtEl>
                                          <p:spTgt spid="31"/>
                                        </p:tgtEl>
                                      </p:cBhvr>
                                    </p:animEffect>
                                    <p:anim calcmode="lin" valueType="num">
                                      <p:cBhvr>
                                        <p:cTn id="72" dur="1000" fill="hold"/>
                                        <p:tgtEl>
                                          <p:spTgt spid="31"/>
                                        </p:tgtEl>
                                        <p:attrNameLst>
                                          <p:attrName>ppt_x</p:attrName>
                                        </p:attrNameLst>
                                      </p:cBhvr>
                                      <p:tavLst>
                                        <p:tav tm="0">
                                          <p:val>
                                            <p:strVal val="#ppt_x"/>
                                          </p:val>
                                        </p:tav>
                                        <p:tav tm="100000">
                                          <p:val>
                                            <p:strVal val="#ppt_x"/>
                                          </p:val>
                                        </p:tav>
                                      </p:tavLst>
                                    </p:anim>
                                    <p:anim calcmode="lin" valueType="num">
                                      <p:cBhvr>
                                        <p:cTn id="73" dur="1000" fill="hold"/>
                                        <p:tgtEl>
                                          <p:spTgt spid="3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1000"/>
                                        <p:tgtEl>
                                          <p:spTgt spid="32"/>
                                        </p:tgtEl>
                                      </p:cBhvr>
                                    </p:animEffect>
                                    <p:anim calcmode="lin" valueType="num">
                                      <p:cBhvr>
                                        <p:cTn id="77" dur="1000" fill="hold"/>
                                        <p:tgtEl>
                                          <p:spTgt spid="32"/>
                                        </p:tgtEl>
                                        <p:attrNameLst>
                                          <p:attrName>ppt_x</p:attrName>
                                        </p:attrNameLst>
                                      </p:cBhvr>
                                      <p:tavLst>
                                        <p:tav tm="0">
                                          <p:val>
                                            <p:strVal val="#ppt_x"/>
                                          </p:val>
                                        </p:tav>
                                        <p:tav tm="100000">
                                          <p:val>
                                            <p:strVal val="#ppt_x"/>
                                          </p:val>
                                        </p:tav>
                                      </p:tavLst>
                                    </p:anim>
                                    <p:anim calcmode="lin" valueType="num">
                                      <p:cBhvr>
                                        <p:cTn id="7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animBg="1"/>
      <p:bldP spid="25" grpId="0" animBg="1"/>
      <p:bldP spid="10" grpId="0" animBg="1"/>
      <p:bldP spid="20" grpId="0" animBg="1"/>
      <p:bldP spid="23" grpId="0" animBg="1"/>
      <p:bldP spid="27" grpId="0"/>
      <p:bldP spid="28" grpId="0"/>
      <p:bldP spid="29" grpId="0"/>
      <p:bldP spid="30" grpId="0"/>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7773C64-EA6C-43FE-9F81-3539DE2D0445}"/>
              </a:ext>
            </a:extLst>
          </p:cNvPr>
          <p:cNvGrpSpPr/>
          <p:nvPr/>
        </p:nvGrpSpPr>
        <p:grpSpPr>
          <a:xfrm>
            <a:off x="-698500" y="-582990"/>
            <a:ext cx="13589000" cy="8023980"/>
            <a:chOff x="-863600" y="-584200"/>
            <a:chExt cx="13335000" cy="7874000"/>
          </a:xfrm>
          <a:solidFill>
            <a:srgbClr val="E6E6E6"/>
          </a:solidFill>
        </p:grpSpPr>
        <p:grpSp>
          <p:nvGrpSpPr>
            <p:cNvPr id="4" name="组合 3">
              <a:extLst>
                <a:ext uri="{FF2B5EF4-FFF2-40B4-BE49-F238E27FC236}">
                  <a16:creationId xmlns:a16="http://schemas.microsoft.com/office/drawing/2014/main" id="{750B5433-D16D-4F51-BDD8-808E9DB0262E}"/>
                </a:ext>
              </a:extLst>
            </p:cNvPr>
            <p:cNvGrpSpPr/>
            <p:nvPr/>
          </p:nvGrpSpPr>
          <p:grpSpPr>
            <a:xfrm>
              <a:off x="-863600" y="-584200"/>
              <a:ext cx="165100" cy="7874000"/>
              <a:chOff x="-863600" y="-584200"/>
              <a:chExt cx="165100" cy="7874000"/>
            </a:xfrm>
            <a:grpFill/>
          </p:grpSpPr>
          <p:sp>
            <p:nvSpPr>
              <p:cNvPr id="2" name="椭圆 1">
                <a:extLst>
                  <a:ext uri="{FF2B5EF4-FFF2-40B4-BE49-F238E27FC236}">
                    <a16:creationId xmlns:a16="http://schemas.microsoft.com/office/drawing/2014/main" id="{F8967190-370F-4CAE-ACBE-2AAED606EAD7}"/>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41CA0E2C-2D2C-4898-9E42-96259DE0F6A6}"/>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CC2BBFCD-014F-4D8B-9391-D731BF89EFB1}"/>
                </a:ext>
              </a:extLst>
            </p:cNvPr>
            <p:cNvGrpSpPr/>
            <p:nvPr/>
          </p:nvGrpSpPr>
          <p:grpSpPr>
            <a:xfrm>
              <a:off x="12306300" y="-584200"/>
              <a:ext cx="165100" cy="7874000"/>
              <a:chOff x="-863600" y="-584200"/>
              <a:chExt cx="165100" cy="7874000"/>
            </a:xfrm>
            <a:grpFill/>
          </p:grpSpPr>
          <p:sp>
            <p:nvSpPr>
              <p:cNvPr id="6" name="椭圆 5">
                <a:extLst>
                  <a:ext uri="{FF2B5EF4-FFF2-40B4-BE49-F238E27FC236}">
                    <a16:creationId xmlns:a16="http://schemas.microsoft.com/office/drawing/2014/main" id="{9762FE8C-4BD4-42A9-A0F1-7D0424B79FBB}"/>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997588-ADD8-404B-A001-10D17D8466BC}"/>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a:extLst>
              <a:ext uri="{FF2B5EF4-FFF2-40B4-BE49-F238E27FC236}">
                <a16:creationId xmlns:a16="http://schemas.microsoft.com/office/drawing/2014/main" id="{1793C4A0-082D-4A52-B424-B8634C06090F}"/>
              </a:ext>
            </a:extLst>
          </p:cNvPr>
          <p:cNvSpPr txBox="1"/>
          <p:nvPr/>
        </p:nvSpPr>
        <p:spPr>
          <a:xfrm>
            <a:off x="4718957" y="541929"/>
            <a:ext cx="2754086" cy="707886"/>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網路爬蟲</a:t>
            </a:r>
          </a:p>
        </p:txBody>
      </p:sp>
      <p:grpSp>
        <p:nvGrpSpPr>
          <p:cNvPr id="9" name="组合 8">
            <a:extLst>
              <a:ext uri="{FF2B5EF4-FFF2-40B4-BE49-F238E27FC236}">
                <a16:creationId xmlns:a16="http://schemas.microsoft.com/office/drawing/2014/main" id="{9DAF135D-A875-42B9-89FA-9A7354F99E91}"/>
              </a:ext>
            </a:extLst>
          </p:cNvPr>
          <p:cNvGrpSpPr/>
          <p:nvPr/>
        </p:nvGrpSpPr>
        <p:grpSpPr>
          <a:xfrm>
            <a:off x="3850602" y="939639"/>
            <a:ext cx="4490797" cy="0"/>
            <a:chOff x="3893464" y="1130139"/>
            <a:chExt cx="4490797" cy="0"/>
          </a:xfrm>
        </p:grpSpPr>
        <p:cxnSp>
          <p:nvCxnSpPr>
            <p:cNvPr id="36" name="直接箭头连接符 25">
              <a:extLst>
                <a:ext uri="{FF2B5EF4-FFF2-40B4-BE49-F238E27FC236}">
                  <a16:creationId xmlns:a16="http://schemas.microsoft.com/office/drawing/2014/main" id="{2C63A09A-2159-43E4-8576-EF495EDE5786}"/>
                </a:ext>
              </a:extLst>
            </p:cNvPr>
            <p:cNvCxnSpPr>
              <a:cxnSpLocks/>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a:extLst>
                <a:ext uri="{FF2B5EF4-FFF2-40B4-BE49-F238E27FC236}">
                  <a16:creationId xmlns:a16="http://schemas.microsoft.com/office/drawing/2014/main" id="{EC1F02D4-72DF-4779-B7B5-CD8D22B69057}"/>
                </a:ext>
              </a:extLst>
            </p:cNvPr>
            <p:cNvCxnSpPr>
              <a:cxnSpLocks/>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11" name="圖片 10">
            <a:extLst>
              <a:ext uri="{FF2B5EF4-FFF2-40B4-BE49-F238E27FC236}">
                <a16:creationId xmlns:a16="http://schemas.microsoft.com/office/drawing/2014/main" id="{2F46FDFA-449F-5BAB-BE02-C36C451CE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1542" y="1893848"/>
            <a:ext cx="6319000" cy="3304310"/>
          </a:xfrm>
          <a:prstGeom prst="rect">
            <a:avLst/>
          </a:prstGeom>
        </p:spPr>
      </p:pic>
      <p:graphicFrame>
        <p:nvGraphicFramePr>
          <p:cNvPr id="18" name="表格 18">
            <a:extLst>
              <a:ext uri="{FF2B5EF4-FFF2-40B4-BE49-F238E27FC236}">
                <a16:creationId xmlns:a16="http://schemas.microsoft.com/office/drawing/2014/main" id="{E7FA0EFB-076A-F5C6-0175-3B5E1DD53766}"/>
              </a:ext>
            </a:extLst>
          </p:cNvPr>
          <p:cNvGraphicFramePr>
            <a:graphicFrameLocks noGrp="1"/>
          </p:cNvGraphicFramePr>
          <p:nvPr>
            <p:extLst>
              <p:ext uri="{D42A27DB-BD31-4B8C-83A1-F6EECF244321}">
                <p14:modId xmlns:p14="http://schemas.microsoft.com/office/powerpoint/2010/main" val="2369098184"/>
              </p:ext>
            </p:extLst>
          </p:nvPr>
        </p:nvGraphicFramePr>
        <p:xfrm>
          <a:off x="1174172" y="2051466"/>
          <a:ext cx="1963882" cy="3114570"/>
        </p:xfrm>
        <a:graphic>
          <a:graphicData uri="http://schemas.openxmlformats.org/drawingml/2006/table">
            <a:tbl>
              <a:tblPr firstRow="1" bandRow="1">
                <a:tableStyleId>{BDBED569-4797-4DF1-A0F4-6AAB3CD982D8}</a:tableStyleId>
              </a:tblPr>
              <a:tblGrid>
                <a:gridCol w="981941">
                  <a:extLst>
                    <a:ext uri="{9D8B030D-6E8A-4147-A177-3AD203B41FA5}">
                      <a16:colId xmlns:a16="http://schemas.microsoft.com/office/drawing/2014/main" val="3064013376"/>
                    </a:ext>
                  </a:extLst>
                </a:gridCol>
                <a:gridCol w="981941">
                  <a:extLst>
                    <a:ext uri="{9D8B030D-6E8A-4147-A177-3AD203B41FA5}">
                      <a16:colId xmlns:a16="http://schemas.microsoft.com/office/drawing/2014/main" val="1025084623"/>
                    </a:ext>
                  </a:extLst>
                </a:gridCol>
              </a:tblGrid>
              <a:tr h="519095">
                <a:tc>
                  <a:txBody>
                    <a:bodyPr/>
                    <a:lstStyle/>
                    <a:p>
                      <a:pPr algn="ctr"/>
                      <a:r>
                        <a:rPr lang="en-US" altLang="zh-TW" dirty="0">
                          <a:latin typeface="BiauKai" panose="02010601000101010101" pitchFamily="2" charset="-120"/>
                          <a:ea typeface="BiauKai" panose="02010601000101010101" pitchFamily="2" charset="-120"/>
                        </a:rPr>
                        <a:t>Name</a:t>
                      </a:r>
                      <a:endParaRPr lang="zh-TW" altLang="en-US" dirty="0">
                        <a:latin typeface="BiauKai" panose="02010601000101010101" pitchFamily="2" charset="-120"/>
                        <a:ea typeface="BiauKai" panose="02010601000101010101" pitchFamily="2" charset="-120"/>
                      </a:endParaRPr>
                    </a:p>
                  </a:txBody>
                  <a:tcPr anchor="ctr"/>
                </a:tc>
                <a:tc>
                  <a:txBody>
                    <a:bodyPr/>
                    <a:lstStyle/>
                    <a:p>
                      <a:pPr algn="ctr"/>
                      <a:r>
                        <a:rPr lang="en-US" altLang="zh-TW" dirty="0" err="1">
                          <a:latin typeface="BiauKai" panose="02010601000101010101" pitchFamily="2" charset="-120"/>
                          <a:ea typeface="BiauKai" panose="02010601000101010101" pitchFamily="2" charset="-120"/>
                        </a:rPr>
                        <a:t>essen</a:t>
                      </a:r>
                      <a:endParaRPr lang="zh-TW" altLang="en-US" dirty="0">
                        <a:latin typeface="BiauKai" panose="02010601000101010101" pitchFamily="2" charset="-120"/>
                        <a:ea typeface="BiauKai" panose="02010601000101010101" pitchFamily="2" charset="-120"/>
                      </a:endParaRPr>
                    </a:p>
                  </a:txBody>
                  <a:tcPr anchor="ctr"/>
                </a:tc>
                <a:extLst>
                  <a:ext uri="{0D108BD9-81ED-4DB2-BD59-A6C34878D82A}">
                    <a16:rowId xmlns:a16="http://schemas.microsoft.com/office/drawing/2014/main" val="2309168954"/>
                  </a:ext>
                </a:extLst>
              </a:tr>
              <a:tr h="519095">
                <a:tc>
                  <a:txBody>
                    <a:bodyPr/>
                    <a:lstStyle/>
                    <a:p>
                      <a:pPr algn="ctr"/>
                      <a:r>
                        <a:rPr lang="en-US" altLang="zh-TW" dirty="0">
                          <a:latin typeface="BiauKai" panose="02010601000101010101" pitchFamily="2" charset="-120"/>
                          <a:ea typeface="BiauKai" panose="02010601000101010101" pitchFamily="2" charset="-120"/>
                        </a:rPr>
                        <a:t>year</a:t>
                      </a:r>
                      <a:endParaRPr lang="zh-TW" altLang="en-US" dirty="0">
                        <a:latin typeface="BiauKai" panose="02010601000101010101" pitchFamily="2" charset="-120"/>
                        <a:ea typeface="BiauKai" panose="02010601000101010101" pitchFamily="2" charset="-120"/>
                      </a:endParaRPr>
                    </a:p>
                  </a:txBody>
                  <a:tcPr anchor="ctr"/>
                </a:tc>
                <a:tc>
                  <a:txBody>
                    <a:bodyPr/>
                    <a:lstStyle/>
                    <a:p>
                      <a:pPr algn="ctr"/>
                      <a:r>
                        <a:rPr lang="en-US" altLang="zh-TW" dirty="0">
                          <a:latin typeface="BiauKai" panose="02010601000101010101" pitchFamily="2" charset="-120"/>
                          <a:ea typeface="BiauKai" panose="02010601000101010101" pitchFamily="2" charset="-120"/>
                        </a:rPr>
                        <a:t>1996</a:t>
                      </a:r>
                      <a:endParaRPr lang="zh-TW" altLang="en-US" dirty="0">
                        <a:latin typeface="BiauKai" panose="02010601000101010101" pitchFamily="2" charset="-120"/>
                        <a:ea typeface="BiauKai" panose="02010601000101010101" pitchFamily="2" charset="-120"/>
                      </a:endParaRPr>
                    </a:p>
                  </a:txBody>
                  <a:tcPr anchor="ctr"/>
                </a:tc>
                <a:extLst>
                  <a:ext uri="{0D108BD9-81ED-4DB2-BD59-A6C34878D82A}">
                    <a16:rowId xmlns:a16="http://schemas.microsoft.com/office/drawing/2014/main" val="3156132229"/>
                  </a:ext>
                </a:extLst>
              </a:tr>
              <a:tr h="519095">
                <a:tc>
                  <a:txBody>
                    <a:bodyPr/>
                    <a:lstStyle/>
                    <a:p>
                      <a:pPr algn="ctr"/>
                      <a:r>
                        <a:rPr lang="en-US" altLang="zh-TW" dirty="0">
                          <a:latin typeface="BiauKai" panose="02010601000101010101" pitchFamily="2" charset="-120"/>
                          <a:ea typeface="BiauKai" panose="02010601000101010101" pitchFamily="2" charset="-120"/>
                        </a:rPr>
                        <a:t>month</a:t>
                      </a:r>
                    </a:p>
                  </a:txBody>
                  <a:tcPr anchor="ctr"/>
                </a:tc>
                <a:tc>
                  <a:txBody>
                    <a:bodyPr/>
                    <a:lstStyle/>
                    <a:p>
                      <a:pPr algn="ctr"/>
                      <a:r>
                        <a:rPr lang="en-US" altLang="zh-TW" dirty="0">
                          <a:latin typeface="BiauKai" panose="02010601000101010101" pitchFamily="2" charset="-120"/>
                          <a:ea typeface="BiauKai" panose="02010601000101010101" pitchFamily="2" charset="-120"/>
                        </a:rPr>
                        <a:t>7</a:t>
                      </a:r>
                    </a:p>
                  </a:txBody>
                  <a:tcPr anchor="ctr"/>
                </a:tc>
                <a:extLst>
                  <a:ext uri="{0D108BD9-81ED-4DB2-BD59-A6C34878D82A}">
                    <a16:rowId xmlns:a16="http://schemas.microsoft.com/office/drawing/2014/main" val="3521154885"/>
                  </a:ext>
                </a:extLst>
              </a:tr>
              <a:tr h="519095">
                <a:tc>
                  <a:txBody>
                    <a:bodyPr/>
                    <a:lstStyle/>
                    <a:p>
                      <a:pPr algn="ctr"/>
                      <a:r>
                        <a:rPr lang="en-US" altLang="zh-TW" dirty="0">
                          <a:latin typeface="BiauKai" panose="02010601000101010101" pitchFamily="2" charset="-120"/>
                          <a:ea typeface="BiauKai" panose="02010601000101010101" pitchFamily="2" charset="-120"/>
                        </a:rPr>
                        <a:t>day</a:t>
                      </a:r>
                      <a:endParaRPr lang="zh-TW" altLang="en-US" dirty="0">
                        <a:latin typeface="BiauKai" panose="02010601000101010101" pitchFamily="2" charset="-120"/>
                        <a:ea typeface="BiauKai" panose="02010601000101010101" pitchFamily="2" charset="-120"/>
                      </a:endParaRPr>
                    </a:p>
                  </a:txBody>
                  <a:tcPr anchor="ctr"/>
                </a:tc>
                <a:tc>
                  <a:txBody>
                    <a:bodyPr/>
                    <a:lstStyle/>
                    <a:p>
                      <a:pPr algn="ctr"/>
                      <a:r>
                        <a:rPr lang="en-US" altLang="zh-TW" dirty="0">
                          <a:latin typeface="BiauKai" panose="02010601000101010101" pitchFamily="2" charset="-120"/>
                          <a:ea typeface="BiauKai" panose="02010601000101010101" pitchFamily="2" charset="-120"/>
                        </a:rPr>
                        <a:t>10</a:t>
                      </a:r>
                      <a:endParaRPr lang="zh-TW" altLang="en-US" dirty="0">
                        <a:latin typeface="BiauKai" panose="02010601000101010101" pitchFamily="2" charset="-120"/>
                        <a:ea typeface="BiauKai" panose="02010601000101010101" pitchFamily="2" charset="-120"/>
                      </a:endParaRPr>
                    </a:p>
                  </a:txBody>
                  <a:tcPr anchor="ctr"/>
                </a:tc>
                <a:extLst>
                  <a:ext uri="{0D108BD9-81ED-4DB2-BD59-A6C34878D82A}">
                    <a16:rowId xmlns:a16="http://schemas.microsoft.com/office/drawing/2014/main" val="1964590301"/>
                  </a:ext>
                </a:extLst>
              </a:tr>
              <a:tr h="519095">
                <a:tc>
                  <a:txBody>
                    <a:bodyPr/>
                    <a:lstStyle/>
                    <a:p>
                      <a:pPr algn="ctr"/>
                      <a:r>
                        <a:rPr lang="en-US" altLang="zh-TW" dirty="0">
                          <a:latin typeface="BiauKai" panose="02010601000101010101" pitchFamily="2" charset="-120"/>
                          <a:ea typeface="BiauKai" panose="02010601000101010101" pitchFamily="2" charset="-120"/>
                        </a:rPr>
                        <a:t>hour</a:t>
                      </a:r>
                      <a:endParaRPr lang="zh-TW" altLang="en-US" dirty="0">
                        <a:latin typeface="BiauKai" panose="02010601000101010101" pitchFamily="2" charset="-120"/>
                        <a:ea typeface="BiauKai" panose="02010601000101010101" pitchFamily="2" charset="-120"/>
                      </a:endParaRPr>
                    </a:p>
                  </a:txBody>
                  <a:tcPr anchor="ctr"/>
                </a:tc>
                <a:tc>
                  <a:txBody>
                    <a:bodyPr/>
                    <a:lstStyle/>
                    <a:p>
                      <a:pPr algn="ctr"/>
                      <a:r>
                        <a:rPr lang="en-US" altLang="zh-TW" dirty="0">
                          <a:latin typeface="BiauKai" panose="02010601000101010101" pitchFamily="2" charset="-120"/>
                          <a:ea typeface="BiauKai" panose="02010601000101010101" pitchFamily="2" charset="-120"/>
                        </a:rPr>
                        <a:t>15</a:t>
                      </a:r>
                      <a:endParaRPr lang="zh-TW" altLang="en-US" dirty="0">
                        <a:latin typeface="BiauKai" panose="02010601000101010101" pitchFamily="2" charset="-120"/>
                        <a:ea typeface="BiauKai" panose="02010601000101010101" pitchFamily="2" charset="-120"/>
                      </a:endParaRPr>
                    </a:p>
                  </a:txBody>
                  <a:tcPr anchor="ctr"/>
                </a:tc>
                <a:extLst>
                  <a:ext uri="{0D108BD9-81ED-4DB2-BD59-A6C34878D82A}">
                    <a16:rowId xmlns:a16="http://schemas.microsoft.com/office/drawing/2014/main" val="4018263859"/>
                  </a:ext>
                </a:extLst>
              </a:tr>
              <a:tr h="519095">
                <a:tc>
                  <a:txBody>
                    <a:bodyPr/>
                    <a:lstStyle/>
                    <a:p>
                      <a:pPr algn="ctr"/>
                      <a:r>
                        <a:rPr lang="en-US" altLang="zh-TW" dirty="0">
                          <a:latin typeface="BiauKai" panose="02010601000101010101" pitchFamily="2" charset="-120"/>
                          <a:ea typeface="BiauKai" panose="02010601000101010101" pitchFamily="2" charset="-120"/>
                        </a:rPr>
                        <a:t>min</a:t>
                      </a:r>
                      <a:endParaRPr lang="zh-TW" altLang="en-US" dirty="0">
                        <a:latin typeface="BiauKai" panose="02010601000101010101" pitchFamily="2" charset="-120"/>
                        <a:ea typeface="BiauKai" panose="02010601000101010101" pitchFamily="2" charset="-120"/>
                      </a:endParaRPr>
                    </a:p>
                  </a:txBody>
                  <a:tcPr anchor="ctr"/>
                </a:tc>
                <a:tc>
                  <a:txBody>
                    <a:bodyPr/>
                    <a:lstStyle/>
                    <a:p>
                      <a:pPr algn="ctr"/>
                      <a:r>
                        <a:rPr lang="en-US" altLang="zh-TW" dirty="0">
                          <a:latin typeface="BiauKai" panose="02010601000101010101" pitchFamily="2" charset="-120"/>
                          <a:ea typeface="BiauKai" panose="02010601000101010101" pitchFamily="2" charset="-120"/>
                        </a:rPr>
                        <a:t>00</a:t>
                      </a:r>
                      <a:endParaRPr lang="zh-TW" altLang="en-US" dirty="0">
                        <a:latin typeface="BiauKai" panose="02010601000101010101" pitchFamily="2" charset="-120"/>
                        <a:ea typeface="BiauKai" panose="02010601000101010101" pitchFamily="2" charset="-120"/>
                      </a:endParaRPr>
                    </a:p>
                  </a:txBody>
                  <a:tcPr anchor="ctr"/>
                </a:tc>
                <a:extLst>
                  <a:ext uri="{0D108BD9-81ED-4DB2-BD59-A6C34878D82A}">
                    <a16:rowId xmlns:a16="http://schemas.microsoft.com/office/drawing/2014/main" val="1091685835"/>
                  </a:ext>
                </a:extLst>
              </a:tr>
            </a:tbl>
          </a:graphicData>
        </a:graphic>
      </p:graphicFrame>
      <p:sp>
        <p:nvSpPr>
          <p:cNvPr id="19" name="向右箭號 18">
            <a:extLst>
              <a:ext uri="{FF2B5EF4-FFF2-40B4-BE49-F238E27FC236}">
                <a16:creationId xmlns:a16="http://schemas.microsoft.com/office/drawing/2014/main" id="{07FBD1FF-7442-7325-7F22-1E050CA28330}"/>
              </a:ext>
            </a:extLst>
          </p:cNvPr>
          <p:cNvSpPr/>
          <p:nvPr/>
        </p:nvSpPr>
        <p:spPr>
          <a:xfrm>
            <a:off x="3751118" y="3314700"/>
            <a:ext cx="967839" cy="294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44369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7773C64-EA6C-43FE-9F81-3539DE2D0445}"/>
              </a:ext>
            </a:extLst>
          </p:cNvPr>
          <p:cNvGrpSpPr/>
          <p:nvPr/>
        </p:nvGrpSpPr>
        <p:grpSpPr>
          <a:xfrm>
            <a:off x="-698500" y="-582990"/>
            <a:ext cx="13589000" cy="8023980"/>
            <a:chOff x="-863600" y="-584200"/>
            <a:chExt cx="13335000" cy="7874000"/>
          </a:xfrm>
          <a:solidFill>
            <a:srgbClr val="E6E6E6"/>
          </a:solidFill>
        </p:grpSpPr>
        <p:grpSp>
          <p:nvGrpSpPr>
            <p:cNvPr id="4" name="组合 3">
              <a:extLst>
                <a:ext uri="{FF2B5EF4-FFF2-40B4-BE49-F238E27FC236}">
                  <a16:creationId xmlns:a16="http://schemas.microsoft.com/office/drawing/2014/main" id="{750B5433-D16D-4F51-BDD8-808E9DB0262E}"/>
                </a:ext>
              </a:extLst>
            </p:cNvPr>
            <p:cNvGrpSpPr/>
            <p:nvPr/>
          </p:nvGrpSpPr>
          <p:grpSpPr>
            <a:xfrm>
              <a:off x="-863600" y="-584200"/>
              <a:ext cx="165100" cy="7874000"/>
              <a:chOff x="-863600" y="-584200"/>
              <a:chExt cx="165100" cy="7874000"/>
            </a:xfrm>
            <a:grpFill/>
          </p:grpSpPr>
          <p:sp>
            <p:nvSpPr>
              <p:cNvPr id="2" name="椭圆 1">
                <a:extLst>
                  <a:ext uri="{FF2B5EF4-FFF2-40B4-BE49-F238E27FC236}">
                    <a16:creationId xmlns:a16="http://schemas.microsoft.com/office/drawing/2014/main" id="{F8967190-370F-4CAE-ACBE-2AAED606EAD7}"/>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41CA0E2C-2D2C-4898-9E42-96259DE0F6A6}"/>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CC2BBFCD-014F-4D8B-9391-D731BF89EFB1}"/>
                </a:ext>
              </a:extLst>
            </p:cNvPr>
            <p:cNvGrpSpPr/>
            <p:nvPr/>
          </p:nvGrpSpPr>
          <p:grpSpPr>
            <a:xfrm>
              <a:off x="12306300" y="-584200"/>
              <a:ext cx="165100" cy="7874000"/>
              <a:chOff x="-863600" y="-584200"/>
              <a:chExt cx="165100" cy="7874000"/>
            </a:xfrm>
            <a:grpFill/>
          </p:grpSpPr>
          <p:sp>
            <p:nvSpPr>
              <p:cNvPr id="6" name="椭圆 5">
                <a:extLst>
                  <a:ext uri="{FF2B5EF4-FFF2-40B4-BE49-F238E27FC236}">
                    <a16:creationId xmlns:a16="http://schemas.microsoft.com/office/drawing/2014/main" id="{9762FE8C-4BD4-42A9-A0F1-7D0424B79FBB}"/>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997588-ADD8-404B-A001-10D17D8466BC}"/>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a:extLst>
              <a:ext uri="{FF2B5EF4-FFF2-40B4-BE49-F238E27FC236}">
                <a16:creationId xmlns:a16="http://schemas.microsoft.com/office/drawing/2014/main" id="{1793C4A0-082D-4A52-B424-B8634C06090F}"/>
              </a:ext>
            </a:extLst>
          </p:cNvPr>
          <p:cNvSpPr txBox="1"/>
          <p:nvPr/>
        </p:nvSpPr>
        <p:spPr>
          <a:xfrm>
            <a:off x="4718957" y="541929"/>
            <a:ext cx="2754086" cy="707886"/>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網路爬蟲</a:t>
            </a:r>
          </a:p>
        </p:txBody>
      </p:sp>
      <p:grpSp>
        <p:nvGrpSpPr>
          <p:cNvPr id="9" name="组合 8">
            <a:extLst>
              <a:ext uri="{FF2B5EF4-FFF2-40B4-BE49-F238E27FC236}">
                <a16:creationId xmlns:a16="http://schemas.microsoft.com/office/drawing/2014/main" id="{9DAF135D-A875-42B9-89FA-9A7354F99E91}"/>
              </a:ext>
            </a:extLst>
          </p:cNvPr>
          <p:cNvGrpSpPr/>
          <p:nvPr/>
        </p:nvGrpSpPr>
        <p:grpSpPr>
          <a:xfrm>
            <a:off x="3850602" y="939639"/>
            <a:ext cx="4490797" cy="0"/>
            <a:chOff x="3893464" y="1130139"/>
            <a:chExt cx="4490797" cy="0"/>
          </a:xfrm>
        </p:grpSpPr>
        <p:cxnSp>
          <p:nvCxnSpPr>
            <p:cNvPr id="36" name="直接箭头连接符 25">
              <a:extLst>
                <a:ext uri="{FF2B5EF4-FFF2-40B4-BE49-F238E27FC236}">
                  <a16:creationId xmlns:a16="http://schemas.microsoft.com/office/drawing/2014/main" id="{2C63A09A-2159-43E4-8576-EF495EDE5786}"/>
                </a:ext>
              </a:extLst>
            </p:cNvPr>
            <p:cNvCxnSpPr>
              <a:cxnSpLocks/>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a:extLst>
                <a:ext uri="{FF2B5EF4-FFF2-40B4-BE49-F238E27FC236}">
                  <a16:creationId xmlns:a16="http://schemas.microsoft.com/office/drawing/2014/main" id="{EC1F02D4-72DF-4779-B7B5-CD8D22B69057}"/>
                </a:ext>
              </a:extLst>
            </p:cNvPr>
            <p:cNvCxnSpPr>
              <a:cxnSpLocks/>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13" name="demo">
            <a:hlinkClick r:id="" action="ppaction://media"/>
            <a:extLst>
              <a:ext uri="{FF2B5EF4-FFF2-40B4-BE49-F238E27FC236}">
                <a16:creationId xmlns:a16="http://schemas.microsoft.com/office/drawing/2014/main" id="{92F74F14-1678-3842-E695-60D77B7857C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2991" y="1638974"/>
            <a:ext cx="8666018" cy="4436821"/>
          </a:xfrm>
          <a:prstGeom prst="rect">
            <a:avLst/>
          </a:prstGeom>
        </p:spPr>
      </p:pic>
      <p:sp>
        <p:nvSpPr>
          <p:cNvPr id="14" name="文字方塊 13">
            <a:extLst>
              <a:ext uri="{FF2B5EF4-FFF2-40B4-BE49-F238E27FC236}">
                <a16:creationId xmlns:a16="http://schemas.microsoft.com/office/drawing/2014/main" id="{181B9B3F-8EE8-B9E9-E3E6-1E9C79AD3DFC}"/>
              </a:ext>
            </a:extLst>
          </p:cNvPr>
          <p:cNvSpPr txBox="1"/>
          <p:nvPr/>
        </p:nvSpPr>
        <p:spPr>
          <a:xfrm>
            <a:off x="8073877" y="1144133"/>
            <a:ext cx="2355132" cy="369332"/>
          </a:xfrm>
          <a:prstGeom prst="rect">
            <a:avLst/>
          </a:prstGeom>
          <a:noFill/>
        </p:spPr>
        <p:txBody>
          <a:bodyPr wrap="none" rtlCol="0">
            <a:spAutoFit/>
          </a:bodyPr>
          <a:lstStyle/>
          <a:p>
            <a:r>
              <a:rPr kumimoji="1" lang="en-US" altLang="zh-TW" dirty="0" err="1"/>
              <a:t>generate_database.py</a:t>
            </a:r>
            <a:endParaRPr kumimoji="1" lang="zh-TW" altLang="en-US" dirty="0"/>
          </a:p>
        </p:txBody>
      </p:sp>
    </p:spTree>
    <p:extLst>
      <p:ext uri="{BB962C8B-B14F-4D97-AF65-F5344CB8AC3E}">
        <p14:creationId xmlns:p14="http://schemas.microsoft.com/office/powerpoint/2010/main" val="311989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1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7773C64-EA6C-43FE-9F81-3539DE2D0445}"/>
              </a:ext>
            </a:extLst>
          </p:cNvPr>
          <p:cNvGrpSpPr/>
          <p:nvPr/>
        </p:nvGrpSpPr>
        <p:grpSpPr>
          <a:xfrm>
            <a:off x="-698500" y="-582990"/>
            <a:ext cx="13589000" cy="8023980"/>
            <a:chOff x="-863600" y="-584200"/>
            <a:chExt cx="13335000" cy="7874000"/>
          </a:xfrm>
          <a:solidFill>
            <a:srgbClr val="E6E6E6"/>
          </a:solidFill>
        </p:grpSpPr>
        <p:grpSp>
          <p:nvGrpSpPr>
            <p:cNvPr id="4" name="组合 3">
              <a:extLst>
                <a:ext uri="{FF2B5EF4-FFF2-40B4-BE49-F238E27FC236}">
                  <a16:creationId xmlns:a16="http://schemas.microsoft.com/office/drawing/2014/main" id="{750B5433-D16D-4F51-BDD8-808E9DB0262E}"/>
                </a:ext>
              </a:extLst>
            </p:cNvPr>
            <p:cNvGrpSpPr/>
            <p:nvPr/>
          </p:nvGrpSpPr>
          <p:grpSpPr>
            <a:xfrm>
              <a:off x="-863600" y="-584200"/>
              <a:ext cx="165100" cy="7874000"/>
              <a:chOff x="-863600" y="-584200"/>
              <a:chExt cx="165100" cy="7874000"/>
            </a:xfrm>
            <a:grpFill/>
          </p:grpSpPr>
          <p:sp>
            <p:nvSpPr>
              <p:cNvPr id="2" name="椭圆 1">
                <a:extLst>
                  <a:ext uri="{FF2B5EF4-FFF2-40B4-BE49-F238E27FC236}">
                    <a16:creationId xmlns:a16="http://schemas.microsoft.com/office/drawing/2014/main" id="{F8967190-370F-4CAE-ACBE-2AAED606EAD7}"/>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41CA0E2C-2D2C-4898-9E42-96259DE0F6A6}"/>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CC2BBFCD-014F-4D8B-9391-D731BF89EFB1}"/>
                </a:ext>
              </a:extLst>
            </p:cNvPr>
            <p:cNvGrpSpPr/>
            <p:nvPr/>
          </p:nvGrpSpPr>
          <p:grpSpPr>
            <a:xfrm>
              <a:off x="12306300" y="-584200"/>
              <a:ext cx="165100" cy="7874000"/>
              <a:chOff x="-863600" y="-584200"/>
              <a:chExt cx="165100" cy="7874000"/>
            </a:xfrm>
            <a:grpFill/>
          </p:grpSpPr>
          <p:sp>
            <p:nvSpPr>
              <p:cNvPr id="6" name="椭圆 5">
                <a:extLst>
                  <a:ext uri="{FF2B5EF4-FFF2-40B4-BE49-F238E27FC236}">
                    <a16:creationId xmlns:a16="http://schemas.microsoft.com/office/drawing/2014/main" id="{9762FE8C-4BD4-42A9-A0F1-7D0424B79FBB}"/>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997588-ADD8-404B-A001-10D17D8466BC}"/>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a:extLst>
              <a:ext uri="{FF2B5EF4-FFF2-40B4-BE49-F238E27FC236}">
                <a16:creationId xmlns:a16="http://schemas.microsoft.com/office/drawing/2014/main" id="{1793C4A0-082D-4A52-B424-B8634C06090F}"/>
              </a:ext>
            </a:extLst>
          </p:cNvPr>
          <p:cNvSpPr txBox="1"/>
          <p:nvPr/>
        </p:nvSpPr>
        <p:spPr>
          <a:xfrm>
            <a:off x="4718957" y="541929"/>
            <a:ext cx="2754086" cy="707886"/>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問卷資料</a:t>
            </a:r>
          </a:p>
        </p:txBody>
      </p:sp>
      <p:grpSp>
        <p:nvGrpSpPr>
          <p:cNvPr id="9" name="组合 8">
            <a:extLst>
              <a:ext uri="{FF2B5EF4-FFF2-40B4-BE49-F238E27FC236}">
                <a16:creationId xmlns:a16="http://schemas.microsoft.com/office/drawing/2014/main" id="{9DAF135D-A875-42B9-89FA-9A7354F99E91}"/>
              </a:ext>
            </a:extLst>
          </p:cNvPr>
          <p:cNvGrpSpPr/>
          <p:nvPr/>
        </p:nvGrpSpPr>
        <p:grpSpPr>
          <a:xfrm>
            <a:off x="3850602" y="939639"/>
            <a:ext cx="4490797" cy="0"/>
            <a:chOff x="3893464" y="1130139"/>
            <a:chExt cx="4490797" cy="0"/>
          </a:xfrm>
        </p:grpSpPr>
        <p:cxnSp>
          <p:nvCxnSpPr>
            <p:cNvPr id="36" name="直接箭头连接符 25">
              <a:extLst>
                <a:ext uri="{FF2B5EF4-FFF2-40B4-BE49-F238E27FC236}">
                  <a16:creationId xmlns:a16="http://schemas.microsoft.com/office/drawing/2014/main" id="{2C63A09A-2159-43E4-8576-EF495EDE5786}"/>
                </a:ext>
              </a:extLst>
            </p:cNvPr>
            <p:cNvCxnSpPr>
              <a:cxnSpLocks/>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a:extLst>
                <a:ext uri="{FF2B5EF4-FFF2-40B4-BE49-F238E27FC236}">
                  <a16:creationId xmlns:a16="http://schemas.microsoft.com/office/drawing/2014/main" id="{EC1F02D4-72DF-4779-B7B5-CD8D22B69057}"/>
                </a:ext>
              </a:extLst>
            </p:cNvPr>
            <p:cNvCxnSpPr>
              <a:cxnSpLocks/>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9C618CD2-A86D-F56B-0D9F-EEF3BC137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97" y="1483018"/>
            <a:ext cx="10559123" cy="2876261"/>
          </a:xfrm>
          <a:prstGeom prst="rect">
            <a:avLst/>
          </a:prstGeom>
          <a:noFill/>
          <a:extLst>
            <a:ext uri="{909E8E84-426E-40DD-AFC4-6F175D3DCCD1}">
              <a14:hiddenFill xmlns:a14="http://schemas.microsoft.com/office/drawing/2010/main">
                <a:solidFill>
                  <a:srgbClr val="FFFFFF"/>
                </a:solidFill>
              </a14:hiddenFill>
            </a:ext>
          </a:extLst>
        </p:spPr>
      </p:pic>
      <p:sp>
        <p:nvSpPr>
          <p:cNvPr id="10" name="向下箭號 9">
            <a:extLst>
              <a:ext uri="{FF2B5EF4-FFF2-40B4-BE49-F238E27FC236}">
                <a16:creationId xmlns:a16="http://schemas.microsoft.com/office/drawing/2014/main" id="{C01F0DD8-779D-6F58-6A03-A0DE35E55D9A}"/>
              </a:ext>
            </a:extLst>
          </p:cNvPr>
          <p:cNvSpPr/>
          <p:nvPr/>
        </p:nvSpPr>
        <p:spPr>
          <a:xfrm>
            <a:off x="5818909" y="4592782"/>
            <a:ext cx="176646" cy="8520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3A1F37BF-849E-2A5A-7F13-7D7198DE4924}"/>
              </a:ext>
            </a:extLst>
          </p:cNvPr>
          <p:cNvSpPr txBox="1"/>
          <p:nvPr/>
        </p:nvSpPr>
        <p:spPr>
          <a:xfrm>
            <a:off x="5180110" y="5678339"/>
            <a:ext cx="1454244" cy="369332"/>
          </a:xfrm>
          <a:prstGeom prst="rect">
            <a:avLst/>
          </a:prstGeom>
          <a:noFill/>
        </p:spPr>
        <p:txBody>
          <a:bodyPr wrap="none" rtlCol="0">
            <a:spAutoFit/>
          </a:bodyPr>
          <a:lstStyle/>
          <a:p>
            <a:r>
              <a:rPr kumimoji="1" lang="en-US" altLang="zh-TW" dirty="0">
                <a:latin typeface="FangSong" panose="02010609060101010101" pitchFamily="49" charset="-122"/>
                <a:ea typeface="FangSong" panose="02010609060101010101" pitchFamily="49" charset="-122"/>
              </a:rPr>
              <a:t>1925 </a:t>
            </a:r>
            <a:r>
              <a:rPr kumimoji="1" lang="zh-TW" altLang="en-US" dirty="0">
                <a:latin typeface="FangSong" panose="02010609060101010101" pitchFamily="49" charset="-122"/>
                <a:ea typeface="FangSong" panose="02010609060101010101" pitchFamily="49" charset="-122"/>
              </a:rPr>
              <a:t>個命盤</a:t>
            </a:r>
          </a:p>
        </p:txBody>
      </p:sp>
      <p:sp>
        <p:nvSpPr>
          <p:cNvPr id="12" name="文字方塊 11">
            <a:extLst>
              <a:ext uri="{FF2B5EF4-FFF2-40B4-BE49-F238E27FC236}">
                <a16:creationId xmlns:a16="http://schemas.microsoft.com/office/drawing/2014/main" id="{7F8A8A7B-E89E-B65C-7BEA-CA1EDC19D5A1}"/>
              </a:ext>
            </a:extLst>
          </p:cNvPr>
          <p:cNvSpPr txBox="1"/>
          <p:nvPr/>
        </p:nvSpPr>
        <p:spPr>
          <a:xfrm>
            <a:off x="6509663" y="4834143"/>
            <a:ext cx="2355132" cy="369332"/>
          </a:xfrm>
          <a:prstGeom prst="rect">
            <a:avLst/>
          </a:prstGeom>
          <a:noFill/>
        </p:spPr>
        <p:txBody>
          <a:bodyPr wrap="none" rtlCol="0">
            <a:spAutoFit/>
          </a:bodyPr>
          <a:lstStyle/>
          <a:p>
            <a:r>
              <a:rPr kumimoji="1" lang="en-US" altLang="zh-TW" dirty="0" err="1"/>
              <a:t>generate_database.py</a:t>
            </a:r>
            <a:endParaRPr kumimoji="1" lang="zh-TW" altLang="en-US" dirty="0"/>
          </a:p>
        </p:txBody>
      </p:sp>
      <p:pic>
        <p:nvPicPr>
          <p:cNvPr id="15" name="圖片 14" descr="一張含有 文字 的圖片&#10;&#10;自動產生的描述">
            <a:extLst>
              <a:ext uri="{FF2B5EF4-FFF2-40B4-BE49-F238E27FC236}">
                <a16:creationId xmlns:a16="http://schemas.microsoft.com/office/drawing/2014/main" id="{569F9F97-0BBD-26A2-339B-A052222A3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649" y="4456353"/>
            <a:ext cx="2534804" cy="2052487"/>
          </a:xfrm>
          <a:prstGeom prst="rect">
            <a:avLst/>
          </a:prstGeom>
        </p:spPr>
      </p:pic>
      <p:sp>
        <p:nvSpPr>
          <p:cNvPr id="17" name="文字方塊 16">
            <a:extLst>
              <a:ext uri="{FF2B5EF4-FFF2-40B4-BE49-F238E27FC236}">
                <a16:creationId xmlns:a16="http://schemas.microsoft.com/office/drawing/2014/main" id="{DDA5D0C3-5AF5-382B-2E14-85441FBD7877}"/>
              </a:ext>
            </a:extLst>
          </p:cNvPr>
          <p:cNvSpPr txBox="1"/>
          <p:nvPr/>
        </p:nvSpPr>
        <p:spPr>
          <a:xfrm>
            <a:off x="1759649" y="6508840"/>
            <a:ext cx="2754086" cy="369332"/>
          </a:xfrm>
          <a:prstGeom prst="rect">
            <a:avLst/>
          </a:prstGeom>
          <a:noFill/>
        </p:spPr>
        <p:txBody>
          <a:bodyPr wrap="square">
            <a:spAutoFit/>
          </a:bodyPr>
          <a:lstStyle/>
          <a:p>
            <a:r>
              <a:rPr lang="en" altLang="zh-TW" dirty="0"/>
              <a:t>python3 run_tscs992.py</a:t>
            </a:r>
            <a:endParaRPr lang="zh-TW" altLang="en-US" dirty="0"/>
          </a:p>
        </p:txBody>
      </p:sp>
      <p:sp>
        <p:nvSpPr>
          <p:cNvPr id="18" name="矩形 17">
            <a:extLst>
              <a:ext uri="{FF2B5EF4-FFF2-40B4-BE49-F238E27FC236}">
                <a16:creationId xmlns:a16="http://schemas.microsoft.com/office/drawing/2014/main" id="{DD53563A-8ED2-D001-2C62-A4A48C1847F2}"/>
              </a:ext>
            </a:extLst>
          </p:cNvPr>
          <p:cNvSpPr/>
          <p:nvPr/>
        </p:nvSpPr>
        <p:spPr>
          <a:xfrm>
            <a:off x="1308295" y="1385944"/>
            <a:ext cx="6316394" cy="428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14488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7773C64-EA6C-43FE-9F81-3539DE2D0445}"/>
              </a:ext>
            </a:extLst>
          </p:cNvPr>
          <p:cNvGrpSpPr/>
          <p:nvPr/>
        </p:nvGrpSpPr>
        <p:grpSpPr>
          <a:xfrm>
            <a:off x="-698500" y="-582990"/>
            <a:ext cx="13589000" cy="8023980"/>
            <a:chOff x="-863600" y="-584200"/>
            <a:chExt cx="13335000" cy="7874000"/>
          </a:xfrm>
          <a:solidFill>
            <a:srgbClr val="E6E6E6"/>
          </a:solidFill>
        </p:grpSpPr>
        <p:grpSp>
          <p:nvGrpSpPr>
            <p:cNvPr id="4" name="组合 3">
              <a:extLst>
                <a:ext uri="{FF2B5EF4-FFF2-40B4-BE49-F238E27FC236}">
                  <a16:creationId xmlns:a16="http://schemas.microsoft.com/office/drawing/2014/main" id="{750B5433-D16D-4F51-BDD8-808E9DB0262E}"/>
                </a:ext>
              </a:extLst>
            </p:cNvPr>
            <p:cNvGrpSpPr/>
            <p:nvPr/>
          </p:nvGrpSpPr>
          <p:grpSpPr>
            <a:xfrm>
              <a:off x="-863600" y="-584200"/>
              <a:ext cx="165100" cy="7874000"/>
              <a:chOff x="-863600" y="-584200"/>
              <a:chExt cx="165100" cy="7874000"/>
            </a:xfrm>
            <a:grpFill/>
          </p:grpSpPr>
          <p:sp>
            <p:nvSpPr>
              <p:cNvPr id="2" name="椭圆 1">
                <a:extLst>
                  <a:ext uri="{FF2B5EF4-FFF2-40B4-BE49-F238E27FC236}">
                    <a16:creationId xmlns:a16="http://schemas.microsoft.com/office/drawing/2014/main" id="{F8967190-370F-4CAE-ACBE-2AAED606EAD7}"/>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41CA0E2C-2D2C-4898-9E42-96259DE0F6A6}"/>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CC2BBFCD-014F-4D8B-9391-D731BF89EFB1}"/>
                </a:ext>
              </a:extLst>
            </p:cNvPr>
            <p:cNvGrpSpPr/>
            <p:nvPr/>
          </p:nvGrpSpPr>
          <p:grpSpPr>
            <a:xfrm>
              <a:off x="12306300" y="-584200"/>
              <a:ext cx="165100" cy="7874000"/>
              <a:chOff x="-863600" y="-584200"/>
              <a:chExt cx="165100" cy="7874000"/>
            </a:xfrm>
            <a:grpFill/>
          </p:grpSpPr>
          <p:sp>
            <p:nvSpPr>
              <p:cNvPr id="6" name="椭圆 5">
                <a:extLst>
                  <a:ext uri="{FF2B5EF4-FFF2-40B4-BE49-F238E27FC236}">
                    <a16:creationId xmlns:a16="http://schemas.microsoft.com/office/drawing/2014/main" id="{9762FE8C-4BD4-42A9-A0F1-7D0424B79FBB}"/>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997588-ADD8-404B-A001-10D17D8466BC}"/>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a:extLst>
              <a:ext uri="{FF2B5EF4-FFF2-40B4-BE49-F238E27FC236}">
                <a16:creationId xmlns:a16="http://schemas.microsoft.com/office/drawing/2014/main" id="{1793C4A0-082D-4A52-B424-B8634C06090F}"/>
              </a:ext>
            </a:extLst>
          </p:cNvPr>
          <p:cNvSpPr txBox="1"/>
          <p:nvPr/>
        </p:nvSpPr>
        <p:spPr>
          <a:xfrm>
            <a:off x="4718957" y="541929"/>
            <a:ext cx="2754086" cy="707886"/>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檢查</a:t>
            </a:r>
          </a:p>
        </p:txBody>
      </p:sp>
      <p:grpSp>
        <p:nvGrpSpPr>
          <p:cNvPr id="9" name="组合 8">
            <a:extLst>
              <a:ext uri="{FF2B5EF4-FFF2-40B4-BE49-F238E27FC236}">
                <a16:creationId xmlns:a16="http://schemas.microsoft.com/office/drawing/2014/main" id="{9DAF135D-A875-42B9-89FA-9A7354F99E91}"/>
              </a:ext>
            </a:extLst>
          </p:cNvPr>
          <p:cNvGrpSpPr/>
          <p:nvPr/>
        </p:nvGrpSpPr>
        <p:grpSpPr>
          <a:xfrm>
            <a:off x="3850602" y="939639"/>
            <a:ext cx="4490797" cy="0"/>
            <a:chOff x="3893464" y="1130139"/>
            <a:chExt cx="4490797" cy="0"/>
          </a:xfrm>
        </p:grpSpPr>
        <p:cxnSp>
          <p:nvCxnSpPr>
            <p:cNvPr id="36" name="直接箭头连接符 25">
              <a:extLst>
                <a:ext uri="{FF2B5EF4-FFF2-40B4-BE49-F238E27FC236}">
                  <a16:creationId xmlns:a16="http://schemas.microsoft.com/office/drawing/2014/main" id="{2C63A09A-2159-43E4-8576-EF495EDE5786}"/>
                </a:ext>
              </a:extLst>
            </p:cNvPr>
            <p:cNvCxnSpPr>
              <a:cxnSpLocks/>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a:extLst>
                <a:ext uri="{FF2B5EF4-FFF2-40B4-BE49-F238E27FC236}">
                  <a16:creationId xmlns:a16="http://schemas.microsoft.com/office/drawing/2014/main" id="{EC1F02D4-72DF-4779-B7B5-CD8D22B69057}"/>
                </a:ext>
              </a:extLst>
            </p:cNvPr>
            <p:cNvCxnSpPr>
              <a:cxnSpLocks/>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9C618CD2-A86D-F56B-0D9F-EEF3BC137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97" y="1483018"/>
            <a:ext cx="10559123" cy="2876261"/>
          </a:xfrm>
          <a:prstGeom prst="rect">
            <a:avLst/>
          </a:prstGeom>
          <a:noFill/>
          <a:extLst>
            <a:ext uri="{909E8E84-426E-40DD-AFC4-6F175D3DCCD1}">
              <a14:hiddenFill xmlns:a14="http://schemas.microsoft.com/office/drawing/2010/main">
                <a:solidFill>
                  <a:srgbClr val="FFFFFF"/>
                </a:solidFill>
              </a14:hiddenFill>
            </a:ext>
          </a:extLst>
        </p:spPr>
      </p:pic>
      <p:sp>
        <p:nvSpPr>
          <p:cNvPr id="10" name="向下箭號 9">
            <a:extLst>
              <a:ext uri="{FF2B5EF4-FFF2-40B4-BE49-F238E27FC236}">
                <a16:creationId xmlns:a16="http://schemas.microsoft.com/office/drawing/2014/main" id="{C01F0DD8-779D-6F58-6A03-A0DE35E55D9A}"/>
              </a:ext>
            </a:extLst>
          </p:cNvPr>
          <p:cNvSpPr/>
          <p:nvPr/>
        </p:nvSpPr>
        <p:spPr>
          <a:xfrm>
            <a:off x="5818909" y="4592782"/>
            <a:ext cx="176646" cy="8520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3A1F37BF-849E-2A5A-7F13-7D7198DE4924}"/>
              </a:ext>
            </a:extLst>
          </p:cNvPr>
          <p:cNvSpPr txBox="1"/>
          <p:nvPr/>
        </p:nvSpPr>
        <p:spPr>
          <a:xfrm>
            <a:off x="5180110" y="5678339"/>
            <a:ext cx="1454244" cy="369332"/>
          </a:xfrm>
          <a:prstGeom prst="rect">
            <a:avLst/>
          </a:prstGeom>
          <a:noFill/>
        </p:spPr>
        <p:txBody>
          <a:bodyPr wrap="none" rtlCol="0">
            <a:spAutoFit/>
          </a:bodyPr>
          <a:lstStyle/>
          <a:p>
            <a:r>
              <a:rPr kumimoji="1" lang="en-US" altLang="zh-TW" dirty="0">
                <a:latin typeface="FangSong" panose="02010609060101010101" pitchFamily="49" charset="-122"/>
                <a:ea typeface="FangSong" panose="02010609060101010101" pitchFamily="49" charset="-122"/>
              </a:rPr>
              <a:t>1925 </a:t>
            </a:r>
            <a:r>
              <a:rPr kumimoji="1" lang="zh-TW" altLang="en-US" dirty="0">
                <a:latin typeface="FangSong" panose="02010609060101010101" pitchFamily="49" charset="-122"/>
                <a:ea typeface="FangSong" panose="02010609060101010101" pitchFamily="49" charset="-122"/>
              </a:rPr>
              <a:t>個命盤</a:t>
            </a:r>
          </a:p>
        </p:txBody>
      </p:sp>
      <p:sp>
        <p:nvSpPr>
          <p:cNvPr id="12" name="文字方塊 11">
            <a:extLst>
              <a:ext uri="{FF2B5EF4-FFF2-40B4-BE49-F238E27FC236}">
                <a16:creationId xmlns:a16="http://schemas.microsoft.com/office/drawing/2014/main" id="{7F8A8A7B-E89E-B65C-7BEA-CA1EDC19D5A1}"/>
              </a:ext>
            </a:extLst>
          </p:cNvPr>
          <p:cNvSpPr txBox="1"/>
          <p:nvPr/>
        </p:nvSpPr>
        <p:spPr>
          <a:xfrm>
            <a:off x="6509663" y="4834143"/>
            <a:ext cx="2355132" cy="369332"/>
          </a:xfrm>
          <a:prstGeom prst="rect">
            <a:avLst/>
          </a:prstGeom>
          <a:noFill/>
        </p:spPr>
        <p:txBody>
          <a:bodyPr wrap="none" rtlCol="0">
            <a:spAutoFit/>
          </a:bodyPr>
          <a:lstStyle/>
          <a:p>
            <a:r>
              <a:rPr kumimoji="1" lang="en-US" altLang="zh-TW" dirty="0" err="1"/>
              <a:t>generate_database.py</a:t>
            </a:r>
            <a:endParaRPr kumimoji="1" lang="zh-TW" altLang="en-US" dirty="0"/>
          </a:p>
        </p:txBody>
      </p:sp>
      <p:pic>
        <p:nvPicPr>
          <p:cNvPr id="15" name="圖片 14" descr="一張含有 文字 的圖片&#10;&#10;自動產生的描述">
            <a:extLst>
              <a:ext uri="{FF2B5EF4-FFF2-40B4-BE49-F238E27FC236}">
                <a16:creationId xmlns:a16="http://schemas.microsoft.com/office/drawing/2014/main" id="{569F9F97-0BBD-26A2-339B-A052222A3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649" y="4592482"/>
            <a:ext cx="2534804" cy="2052487"/>
          </a:xfrm>
          <a:prstGeom prst="rect">
            <a:avLst/>
          </a:prstGeom>
        </p:spPr>
      </p:pic>
      <p:sp>
        <p:nvSpPr>
          <p:cNvPr id="17" name="文字方塊 16">
            <a:extLst>
              <a:ext uri="{FF2B5EF4-FFF2-40B4-BE49-F238E27FC236}">
                <a16:creationId xmlns:a16="http://schemas.microsoft.com/office/drawing/2014/main" id="{59E4B8B7-87B8-948C-D184-51B35B901A0A}"/>
              </a:ext>
            </a:extLst>
          </p:cNvPr>
          <p:cNvSpPr txBox="1"/>
          <p:nvPr/>
        </p:nvSpPr>
        <p:spPr>
          <a:xfrm rot="10800000" flipV="1">
            <a:off x="7016462" y="6131405"/>
            <a:ext cx="3125066" cy="369332"/>
          </a:xfrm>
          <a:prstGeom prst="rect">
            <a:avLst/>
          </a:prstGeom>
          <a:noFill/>
        </p:spPr>
        <p:txBody>
          <a:bodyPr wrap="square">
            <a:spAutoFit/>
          </a:bodyPr>
          <a:lstStyle/>
          <a:p>
            <a:pPr algn="l"/>
            <a:r>
              <a:rPr lang="en" altLang="zh-TW" b="0" i="0" dirty="0">
                <a:solidFill>
                  <a:srgbClr val="333333"/>
                </a:solidFill>
                <a:effectLst/>
                <a:latin typeface="-apple-system"/>
              </a:rPr>
              <a:t>python3 debug_tscs992.py </a:t>
            </a:r>
          </a:p>
        </p:txBody>
      </p:sp>
      <p:sp>
        <p:nvSpPr>
          <p:cNvPr id="18" name="向下箭號 17">
            <a:extLst>
              <a:ext uri="{FF2B5EF4-FFF2-40B4-BE49-F238E27FC236}">
                <a16:creationId xmlns:a16="http://schemas.microsoft.com/office/drawing/2014/main" id="{F0D7B554-CE7D-121B-45C8-6436AB469D71}"/>
              </a:ext>
            </a:extLst>
          </p:cNvPr>
          <p:cNvSpPr/>
          <p:nvPr/>
        </p:nvSpPr>
        <p:spPr>
          <a:xfrm rot="16200000">
            <a:off x="8332902" y="4109736"/>
            <a:ext cx="143679" cy="34735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28D4D950-4A3D-1872-7F1C-F050CF99DDD7}"/>
              </a:ext>
            </a:extLst>
          </p:cNvPr>
          <p:cNvSpPr txBox="1"/>
          <p:nvPr/>
        </p:nvSpPr>
        <p:spPr>
          <a:xfrm>
            <a:off x="10385350" y="5661856"/>
            <a:ext cx="1454244" cy="369332"/>
          </a:xfrm>
          <a:prstGeom prst="rect">
            <a:avLst/>
          </a:prstGeom>
          <a:noFill/>
        </p:spPr>
        <p:txBody>
          <a:bodyPr wrap="none" rtlCol="0">
            <a:spAutoFit/>
          </a:bodyPr>
          <a:lstStyle/>
          <a:p>
            <a:r>
              <a:rPr kumimoji="1" lang="en-US" altLang="zh-TW" dirty="0">
                <a:latin typeface="FangSong" panose="02010609060101010101" pitchFamily="49" charset="-122"/>
                <a:ea typeface="FangSong" panose="02010609060101010101" pitchFamily="49" charset="-122"/>
              </a:rPr>
              <a:t>1922 </a:t>
            </a:r>
            <a:r>
              <a:rPr kumimoji="1" lang="zh-TW" altLang="en-US" dirty="0">
                <a:latin typeface="FangSong" panose="02010609060101010101" pitchFamily="49" charset="-122"/>
                <a:ea typeface="FangSong" panose="02010609060101010101" pitchFamily="49" charset="-122"/>
              </a:rPr>
              <a:t>個命盤</a:t>
            </a:r>
          </a:p>
        </p:txBody>
      </p:sp>
    </p:spTree>
    <p:extLst>
      <p:ext uri="{BB962C8B-B14F-4D97-AF65-F5344CB8AC3E}">
        <p14:creationId xmlns:p14="http://schemas.microsoft.com/office/powerpoint/2010/main" val="300633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7773C64-EA6C-43FE-9F81-3539DE2D0445}"/>
              </a:ext>
            </a:extLst>
          </p:cNvPr>
          <p:cNvGrpSpPr/>
          <p:nvPr/>
        </p:nvGrpSpPr>
        <p:grpSpPr>
          <a:xfrm>
            <a:off x="-698500" y="-582990"/>
            <a:ext cx="13589000" cy="8023980"/>
            <a:chOff x="-863600" y="-584200"/>
            <a:chExt cx="13335000" cy="7874000"/>
          </a:xfrm>
          <a:solidFill>
            <a:srgbClr val="E6E6E6"/>
          </a:solidFill>
        </p:grpSpPr>
        <p:grpSp>
          <p:nvGrpSpPr>
            <p:cNvPr id="4" name="组合 3">
              <a:extLst>
                <a:ext uri="{FF2B5EF4-FFF2-40B4-BE49-F238E27FC236}">
                  <a16:creationId xmlns:a16="http://schemas.microsoft.com/office/drawing/2014/main" id="{750B5433-D16D-4F51-BDD8-808E9DB0262E}"/>
                </a:ext>
              </a:extLst>
            </p:cNvPr>
            <p:cNvGrpSpPr/>
            <p:nvPr/>
          </p:nvGrpSpPr>
          <p:grpSpPr>
            <a:xfrm>
              <a:off x="-863600" y="-584200"/>
              <a:ext cx="165100" cy="7874000"/>
              <a:chOff x="-863600" y="-584200"/>
              <a:chExt cx="165100" cy="7874000"/>
            </a:xfrm>
            <a:grpFill/>
          </p:grpSpPr>
          <p:sp>
            <p:nvSpPr>
              <p:cNvPr id="2" name="椭圆 1">
                <a:extLst>
                  <a:ext uri="{FF2B5EF4-FFF2-40B4-BE49-F238E27FC236}">
                    <a16:creationId xmlns:a16="http://schemas.microsoft.com/office/drawing/2014/main" id="{F8967190-370F-4CAE-ACBE-2AAED606EAD7}"/>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41CA0E2C-2D2C-4898-9E42-96259DE0F6A6}"/>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CC2BBFCD-014F-4D8B-9391-D731BF89EFB1}"/>
                </a:ext>
              </a:extLst>
            </p:cNvPr>
            <p:cNvGrpSpPr/>
            <p:nvPr/>
          </p:nvGrpSpPr>
          <p:grpSpPr>
            <a:xfrm>
              <a:off x="12306300" y="-584200"/>
              <a:ext cx="165100" cy="7874000"/>
              <a:chOff x="-863600" y="-584200"/>
              <a:chExt cx="165100" cy="7874000"/>
            </a:xfrm>
            <a:grpFill/>
          </p:grpSpPr>
          <p:sp>
            <p:nvSpPr>
              <p:cNvPr id="6" name="椭圆 5">
                <a:extLst>
                  <a:ext uri="{FF2B5EF4-FFF2-40B4-BE49-F238E27FC236}">
                    <a16:creationId xmlns:a16="http://schemas.microsoft.com/office/drawing/2014/main" id="{9762FE8C-4BD4-42A9-A0F1-7D0424B79FBB}"/>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997588-ADD8-404B-A001-10D17D8466BC}"/>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a:extLst>
              <a:ext uri="{FF2B5EF4-FFF2-40B4-BE49-F238E27FC236}">
                <a16:creationId xmlns:a16="http://schemas.microsoft.com/office/drawing/2014/main" id="{E4351356-B6C7-44B8-84AD-C961CA35C563}"/>
              </a:ext>
            </a:extLst>
          </p:cNvPr>
          <p:cNvGrpSpPr/>
          <p:nvPr/>
        </p:nvGrpSpPr>
        <p:grpSpPr>
          <a:xfrm>
            <a:off x="0" y="-4677"/>
            <a:ext cx="12992100" cy="6862677"/>
            <a:chOff x="0" y="-4677"/>
            <a:chExt cx="12192000" cy="6862677"/>
          </a:xfrm>
        </p:grpSpPr>
        <p:pic>
          <p:nvPicPr>
            <p:cNvPr id="9" name="图片 8">
              <a:extLst>
                <a:ext uri="{FF2B5EF4-FFF2-40B4-BE49-F238E27FC236}">
                  <a16:creationId xmlns:a16="http://schemas.microsoft.com/office/drawing/2014/main" id="{A19069A1-09ED-4FF2-BA4E-A15ED1839562}"/>
                </a:ext>
              </a:extLst>
            </p:cNvPr>
            <p:cNvPicPr>
              <a:picLocks noChangeAspect="1"/>
            </p:cNvPicPr>
            <p:nvPr/>
          </p:nvPicPr>
          <p:blipFill rotWithShape="1">
            <a:blip r:embed="rId2">
              <a:extLst>
                <a:ext uri="{28A0092B-C50C-407E-A947-70E740481C1C}">
                  <a14:useLocalDpi xmlns:a14="http://schemas.microsoft.com/office/drawing/2010/main" val="0"/>
                </a:ext>
              </a:extLst>
            </a:blip>
            <a:srcRect l="52978" t="10561" r="2412" b="26928"/>
            <a:stretch/>
          </p:blipFill>
          <p:spPr>
            <a:xfrm>
              <a:off x="0" y="-4677"/>
              <a:ext cx="12192000" cy="6862677"/>
            </a:xfrm>
            <a:prstGeom prst="rect">
              <a:avLst/>
            </a:prstGeom>
          </p:spPr>
        </p:pic>
        <p:sp>
          <p:nvSpPr>
            <p:cNvPr id="11" name="任意多边形: 形状 10">
              <a:extLst>
                <a:ext uri="{FF2B5EF4-FFF2-40B4-BE49-F238E27FC236}">
                  <a16:creationId xmlns:a16="http://schemas.microsoft.com/office/drawing/2014/main" id="{357B119A-55E2-4F3C-B0BF-2BC411F9CD5D}"/>
                </a:ext>
              </a:extLst>
            </p:cNvPr>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1B0DE8A3-59F3-4043-95D8-FE8A80CEE54C}"/>
              </a:ext>
            </a:extLst>
          </p:cNvPr>
          <p:cNvSpPr txBox="1"/>
          <p:nvPr/>
        </p:nvSpPr>
        <p:spPr>
          <a:xfrm>
            <a:off x="2066925" y="2726329"/>
            <a:ext cx="8058150" cy="1015663"/>
          </a:xfrm>
          <a:prstGeom prst="rect">
            <a:avLst/>
          </a:prstGeom>
          <a:noFill/>
        </p:spPr>
        <p:txBody>
          <a:bodyPr wrap="square" rtlCol="0">
            <a:spAutoFit/>
          </a:bodyPr>
          <a:lstStyle/>
          <a:p>
            <a:pPr algn="ctr"/>
            <a:r>
              <a:rPr lang="zh-CN" altLang="en-US" sz="6000" spc="600" dirty="0">
                <a:solidFill>
                  <a:srgbClr val="4C678E"/>
                </a:solidFill>
                <a:latin typeface="思源宋体 Heavy" panose="02020900000000000000" pitchFamily="18" charset="-122"/>
                <a:ea typeface="思源宋体 Heavy" panose="02020900000000000000" pitchFamily="18" charset="-122"/>
              </a:rPr>
              <a:t>感謝您的欣賞</a:t>
            </a:r>
          </a:p>
        </p:txBody>
      </p:sp>
      <p:grpSp>
        <p:nvGrpSpPr>
          <p:cNvPr id="15" name="组合 14">
            <a:extLst>
              <a:ext uri="{FF2B5EF4-FFF2-40B4-BE49-F238E27FC236}">
                <a16:creationId xmlns:a16="http://schemas.microsoft.com/office/drawing/2014/main" id="{86CE59AF-7B62-4708-8A85-02DFCB44456E}"/>
              </a:ext>
            </a:extLst>
          </p:cNvPr>
          <p:cNvGrpSpPr/>
          <p:nvPr/>
        </p:nvGrpSpPr>
        <p:grpSpPr>
          <a:xfrm>
            <a:off x="977852" y="622415"/>
            <a:ext cx="4482075" cy="476224"/>
            <a:chOff x="744680" y="745808"/>
            <a:chExt cx="4482075" cy="476224"/>
          </a:xfrm>
        </p:grpSpPr>
        <p:sp>
          <p:nvSpPr>
            <p:cNvPr id="16" name="文本框 15">
              <a:extLst>
                <a:ext uri="{FF2B5EF4-FFF2-40B4-BE49-F238E27FC236}">
                  <a16:creationId xmlns:a16="http://schemas.microsoft.com/office/drawing/2014/main" id="{BE5922B7-7ADD-41AD-A849-D125F1DF6AAF}"/>
                </a:ext>
              </a:extLst>
            </p:cNvPr>
            <p:cNvSpPr txBox="1"/>
            <p:nvPr/>
          </p:nvSpPr>
          <p:spPr>
            <a:xfrm>
              <a:off x="860719" y="745808"/>
              <a:ext cx="2834579" cy="461665"/>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陽明交通大學</a:t>
              </a:r>
            </a:p>
          </p:txBody>
        </p:sp>
        <p:sp>
          <p:nvSpPr>
            <p:cNvPr id="17" name="文本框 16">
              <a:extLst>
                <a:ext uri="{FF2B5EF4-FFF2-40B4-BE49-F238E27FC236}">
                  <a16:creationId xmlns:a16="http://schemas.microsoft.com/office/drawing/2014/main" id="{8B18E624-E362-49D4-A3F6-404103314F3F}"/>
                </a:ext>
              </a:extLst>
            </p:cNvPr>
            <p:cNvSpPr txBox="1"/>
            <p:nvPr/>
          </p:nvSpPr>
          <p:spPr>
            <a:xfrm>
              <a:off x="744680" y="991200"/>
              <a:ext cx="4482075" cy="230832"/>
            </a:xfrm>
            <a:prstGeom prst="rect">
              <a:avLst/>
            </a:prstGeom>
            <a:noFill/>
          </p:spPr>
          <p:txBody>
            <a:bodyPr wrap="square" rtlCol="0">
              <a:spAutoFit/>
            </a:bodyPr>
            <a:lstStyle/>
            <a:p>
              <a:endParaRPr lang="zh-CN" altLang="en-US" sz="900" spc="300" dirty="0">
                <a:solidFill>
                  <a:schemeClr val="tx1">
                    <a:lumMod val="50000"/>
                    <a:lumOff val="50000"/>
                  </a:schemeClr>
                </a:solidFill>
                <a:latin typeface="+mn-ea"/>
              </a:endParaRPr>
            </a:p>
          </p:txBody>
        </p:sp>
      </p:grpSp>
      <p:grpSp>
        <p:nvGrpSpPr>
          <p:cNvPr id="18" name="ísļîḓé">
            <a:extLst>
              <a:ext uri="{FF2B5EF4-FFF2-40B4-BE49-F238E27FC236}">
                <a16:creationId xmlns:a16="http://schemas.microsoft.com/office/drawing/2014/main" id="{34BC134D-DD95-4164-8E64-4992D60211BC}"/>
              </a:ext>
            </a:extLst>
          </p:cNvPr>
          <p:cNvGrpSpPr/>
          <p:nvPr/>
        </p:nvGrpSpPr>
        <p:grpSpPr>
          <a:xfrm>
            <a:off x="452000" y="592577"/>
            <a:ext cx="519548" cy="519548"/>
            <a:chOff x="5683121" y="1558109"/>
            <a:chExt cx="673626" cy="673626"/>
          </a:xfrm>
        </p:grpSpPr>
        <p:sp>
          <p:nvSpPr>
            <p:cNvPr id="19" name="ïşļíḋê">
              <a:extLst>
                <a:ext uri="{FF2B5EF4-FFF2-40B4-BE49-F238E27FC236}">
                  <a16:creationId xmlns:a16="http://schemas.microsoft.com/office/drawing/2014/main" id="{F9E01EF1-D3ED-45FF-A9D6-FB6242297DAB}"/>
                </a:ext>
              </a:extLst>
            </p:cNvPr>
            <p:cNvSpPr/>
            <p:nvPr/>
          </p:nvSpPr>
          <p:spPr>
            <a:xfrm>
              <a:off x="5683121" y="1558109"/>
              <a:ext cx="673626" cy="67362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endParaRPr lang="en-US" sz="1600" b="1" dirty="0">
                <a:solidFill>
                  <a:schemeClr val="bg1"/>
                </a:solidFill>
                <a:cs typeface="+mn-ea"/>
                <a:sym typeface="+mn-lt"/>
              </a:endParaRPr>
            </a:p>
          </p:txBody>
        </p:sp>
        <p:sp>
          <p:nvSpPr>
            <p:cNvPr id="20" name="îśľîḍe">
              <a:extLst>
                <a:ext uri="{FF2B5EF4-FFF2-40B4-BE49-F238E27FC236}">
                  <a16:creationId xmlns:a16="http://schemas.microsoft.com/office/drawing/2014/main" id="{DC944530-979E-4F66-9E2C-375A47639E68}"/>
                </a:ext>
              </a:extLst>
            </p:cNvPr>
            <p:cNvSpPr/>
            <p:nvPr/>
          </p:nvSpPr>
          <p:spPr bwMode="auto">
            <a:xfrm>
              <a:off x="5844363" y="1753151"/>
              <a:ext cx="351148" cy="283545"/>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a:cs typeface="+mn-ea"/>
                <a:sym typeface="+mn-lt"/>
              </a:endParaRPr>
            </a:p>
          </p:txBody>
        </p:sp>
      </p:grpSp>
      <p:grpSp>
        <p:nvGrpSpPr>
          <p:cNvPr id="25" name="组合 24">
            <a:extLst>
              <a:ext uri="{FF2B5EF4-FFF2-40B4-BE49-F238E27FC236}">
                <a16:creationId xmlns:a16="http://schemas.microsoft.com/office/drawing/2014/main" id="{714325AE-6DF0-4D3C-95FE-D9E7D28C2647}"/>
              </a:ext>
            </a:extLst>
          </p:cNvPr>
          <p:cNvGrpSpPr/>
          <p:nvPr/>
        </p:nvGrpSpPr>
        <p:grpSpPr>
          <a:xfrm>
            <a:off x="4147464" y="1866213"/>
            <a:ext cx="3897072" cy="830997"/>
            <a:chOff x="4147464" y="1866213"/>
            <a:chExt cx="3897072" cy="830997"/>
          </a:xfrm>
        </p:grpSpPr>
        <p:sp>
          <p:nvSpPr>
            <p:cNvPr id="14" name="文本框 13">
              <a:extLst>
                <a:ext uri="{FF2B5EF4-FFF2-40B4-BE49-F238E27FC236}">
                  <a16:creationId xmlns:a16="http://schemas.microsoft.com/office/drawing/2014/main" id="{11EEC3C9-34A8-443E-812F-4BFFDD05DCBF}"/>
                </a:ext>
              </a:extLst>
            </p:cNvPr>
            <p:cNvSpPr txBox="1"/>
            <p:nvPr/>
          </p:nvSpPr>
          <p:spPr>
            <a:xfrm>
              <a:off x="5133975" y="1866213"/>
              <a:ext cx="1924050" cy="830997"/>
            </a:xfrm>
            <a:prstGeom prst="rect">
              <a:avLst/>
            </a:prstGeom>
            <a:noFill/>
          </p:spPr>
          <p:txBody>
            <a:bodyPr wrap="square" rtlCol="0">
              <a:spAutoFit/>
            </a:bodyPr>
            <a:lstStyle/>
            <a:p>
              <a:pPr algn="ctr"/>
              <a:r>
                <a:rPr lang="en-US" altLang="zh-CN" sz="4800" b="1" dirty="0">
                  <a:solidFill>
                    <a:srgbClr val="4C678E"/>
                  </a:solidFill>
                  <a:latin typeface="汉仪铁线黑-65简" panose="00020600040101010101" pitchFamily="18" charset="-122"/>
                  <a:ea typeface="汉仪铁线黑-65简" panose="00020600040101010101" pitchFamily="18" charset="-122"/>
                </a:rPr>
                <a:t>2023</a:t>
              </a:r>
              <a:endParaRPr lang="zh-CN" altLang="en-US" sz="4800" b="1" dirty="0">
                <a:solidFill>
                  <a:srgbClr val="4C678E"/>
                </a:solidFill>
                <a:latin typeface="汉仪铁线黑-65简" panose="00020600040101010101" pitchFamily="18" charset="-122"/>
                <a:ea typeface="汉仪铁线黑-65简" panose="00020600040101010101" pitchFamily="18" charset="-122"/>
              </a:endParaRPr>
            </a:p>
          </p:txBody>
        </p:sp>
        <p:grpSp>
          <p:nvGrpSpPr>
            <p:cNvPr id="24" name="组合 23">
              <a:extLst>
                <a:ext uri="{FF2B5EF4-FFF2-40B4-BE49-F238E27FC236}">
                  <a16:creationId xmlns:a16="http://schemas.microsoft.com/office/drawing/2014/main" id="{4A9B365A-2115-45DD-9011-7AF2A80382BA}"/>
                </a:ext>
              </a:extLst>
            </p:cNvPr>
            <p:cNvGrpSpPr/>
            <p:nvPr/>
          </p:nvGrpSpPr>
          <p:grpSpPr>
            <a:xfrm>
              <a:off x="4147464" y="2311239"/>
              <a:ext cx="3897072" cy="0"/>
              <a:chOff x="4257678" y="2482689"/>
              <a:chExt cx="3897072" cy="0"/>
            </a:xfrm>
          </p:grpSpPr>
          <p:cxnSp>
            <p:nvCxnSpPr>
              <p:cNvPr id="21" name="直接箭头连接符 25">
                <a:extLst>
                  <a:ext uri="{FF2B5EF4-FFF2-40B4-BE49-F238E27FC236}">
                    <a16:creationId xmlns:a16="http://schemas.microsoft.com/office/drawing/2014/main" id="{504A3E91-CB08-413A-8F19-9EDD7F7C0948}"/>
                  </a:ext>
                </a:extLst>
              </p:cNvPr>
              <p:cNvCxnSpPr>
                <a:cxnSpLocks/>
              </p:cNvCxnSpPr>
              <p:nvPr/>
            </p:nvCxnSpPr>
            <p:spPr>
              <a:xfrm>
                <a:off x="4257678"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23" name="直接箭头连接符 25">
                <a:extLst>
                  <a:ext uri="{FF2B5EF4-FFF2-40B4-BE49-F238E27FC236}">
                    <a16:creationId xmlns:a16="http://schemas.microsoft.com/office/drawing/2014/main" id="{6AF8AA2E-1ABC-4943-8E3C-6CC641C6C815}"/>
                  </a:ext>
                </a:extLst>
              </p:cNvPr>
              <p:cNvCxnSpPr>
                <a:cxnSpLocks/>
              </p:cNvCxnSpPr>
              <p:nvPr/>
            </p:nvCxnSpPr>
            <p:spPr>
              <a:xfrm flipH="1">
                <a:off x="7334253"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sp>
        <p:nvSpPr>
          <p:cNvPr id="27" name="矩形: 圆角 26">
            <a:extLst>
              <a:ext uri="{FF2B5EF4-FFF2-40B4-BE49-F238E27FC236}">
                <a16:creationId xmlns:a16="http://schemas.microsoft.com/office/drawing/2014/main" id="{2E606734-C01F-419C-AEC4-19505A8AEAAB}"/>
              </a:ext>
            </a:extLst>
          </p:cNvPr>
          <p:cNvSpPr/>
          <p:nvPr/>
        </p:nvSpPr>
        <p:spPr>
          <a:xfrm>
            <a:off x="10661515" y="592771"/>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01/18</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sp>
        <p:nvSpPr>
          <p:cNvPr id="29" name="矩形: 圆角 28">
            <a:extLst>
              <a:ext uri="{FF2B5EF4-FFF2-40B4-BE49-F238E27FC236}">
                <a16:creationId xmlns:a16="http://schemas.microsoft.com/office/drawing/2014/main" id="{6B43D288-AE62-48DB-AC8A-8845E023E58F}"/>
              </a:ext>
            </a:extLst>
          </p:cNvPr>
          <p:cNvSpPr/>
          <p:nvPr/>
        </p:nvSpPr>
        <p:spPr>
          <a:xfrm>
            <a:off x="4987126" y="4433480"/>
            <a:ext cx="2217747" cy="347242"/>
          </a:xfrm>
          <a:prstGeom prst="roundRect">
            <a:avLst>
              <a:gd name="adj" fmla="val 50000"/>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C678E"/>
                </a:solidFill>
                <a:latin typeface="思源宋体 Heavy" panose="02020900000000000000" pitchFamily="18" charset="-122"/>
                <a:ea typeface="思源宋体 Heavy" panose="02020900000000000000" pitchFamily="18" charset="-122"/>
              </a:rPr>
              <a:t>Thank you</a:t>
            </a:r>
            <a:endParaRPr lang="zh-CN" altLang="en-US" sz="1400" dirty="0">
              <a:solidFill>
                <a:srgbClr val="4C678E"/>
              </a:solidFill>
              <a:latin typeface="思源宋体 Heavy" panose="02020900000000000000" pitchFamily="18" charset="-122"/>
              <a:ea typeface="思源宋体 Heavy" panose="02020900000000000000" pitchFamily="18" charset="-122"/>
            </a:endParaRPr>
          </a:p>
        </p:txBody>
      </p:sp>
      <p:sp>
        <p:nvSpPr>
          <p:cNvPr id="35" name="文本框 34">
            <a:extLst>
              <a:ext uri="{FF2B5EF4-FFF2-40B4-BE49-F238E27FC236}">
                <a16:creationId xmlns:a16="http://schemas.microsoft.com/office/drawing/2014/main" id="{DCA439FF-8428-4082-966E-ED94FE2CD955}"/>
              </a:ext>
            </a:extLst>
          </p:cNvPr>
          <p:cNvSpPr txBox="1"/>
          <p:nvPr/>
        </p:nvSpPr>
        <p:spPr>
          <a:xfrm>
            <a:off x="11379385" y="1566153"/>
            <a:ext cx="292388" cy="3212666"/>
          </a:xfrm>
          <a:prstGeom prst="rect">
            <a:avLst/>
          </a:prstGeom>
          <a:noFill/>
        </p:spPr>
        <p:txBody>
          <a:bodyPr vert="eaVert" wrap="square" rtlCol="0">
            <a:spAutoFit/>
          </a:bodyPr>
          <a:lstStyle/>
          <a:p>
            <a:pPr algn="ctr"/>
            <a:r>
              <a:rPr lang="en-US" altLang="zh-CN" sz="700" spc="600" dirty="0">
                <a:solidFill>
                  <a:srgbClr val="4C678E"/>
                </a:solidFill>
                <a:latin typeface="汉仪铁线黑-65简" panose="00020600040101010101" pitchFamily="18" charset="-122"/>
                <a:ea typeface="汉仪铁线黑-65简" panose="00020600040101010101" pitchFamily="18" charset="-122"/>
              </a:rPr>
              <a:t>GRADUATION DEFENSE</a:t>
            </a:r>
            <a:endParaRPr lang="zh-CN" altLang="en-US" sz="700" spc="600" dirty="0">
              <a:solidFill>
                <a:srgbClr val="4C678E"/>
              </a:solidFill>
              <a:latin typeface="汉仪铁线黑-65简" panose="00020600040101010101" pitchFamily="18" charset="-122"/>
              <a:ea typeface="汉仪铁线黑-65简" panose="00020600040101010101" pitchFamily="18" charset="-122"/>
            </a:endParaRPr>
          </a:p>
        </p:txBody>
      </p:sp>
      <p:sp>
        <p:nvSpPr>
          <p:cNvPr id="36" name="文本框 35">
            <a:extLst>
              <a:ext uri="{FF2B5EF4-FFF2-40B4-BE49-F238E27FC236}">
                <a16:creationId xmlns:a16="http://schemas.microsoft.com/office/drawing/2014/main" id="{B4B2A665-BFBF-42EB-9860-0DEB0B65E851}"/>
              </a:ext>
            </a:extLst>
          </p:cNvPr>
          <p:cNvSpPr txBox="1"/>
          <p:nvPr/>
        </p:nvSpPr>
        <p:spPr>
          <a:xfrm>
            <a:off x="5061674" y="3818266"/>
            <a:ext cx="2068653" cy="369332"/>
          </a:xfrm>
          <a:prstGeom prst="rect">
            <a:avLst/>
          </a:prstGeom>
          <a:noFill/>
        </p:spPr>
        <p:txBody>
          <a:bodyPr wrap="square" rtlCol="0">
            <a:spAutoFit/>
          </a:bodyPr>
          <a:lstStyle/>
          <a:p>
            <a:pPr algn="ctr"/>
            <a:r>
              <a:rPr lang="zh-CN" altLang="en-US" spc="600" dirty="0">
                <a:solidFill>
                  <a:srgbClr val="4C678E"/>
                </a:solidFill>
                <a:latin typeface="+mn-ea"/>
              </a:rPr>
              <a:t>紫微斗數</a:t>
            </a:r>
            <a:r>
              <a:rPr lang="zh-TW" altLang="en-US" spc="600" dirty="0">
                <a:solidFill>
                  <a:srgbClr val="4C678E"/>
                </a:solidFill>
                <a:latin typeface="+mn-ea"/>
              </a:rPr>
              <a:t> </a:t>
            </a:r>
            <a:endParaRPr lang="zh-CN" altLang="en-US" spc="600" dirty="0">
              <a:solidFill>
                <a:srgbClr val="4C678E"/>
              </a:solidFill>
              <a:latin typeface="+mn-ea"/>
            </a:endParaRPr>
          </a:p>
        </p:txBody>
      </p:sp>
    </p:spTree>
    <p:extLst>
      <p:ext uri="{BB962C8B-B14F-4D97-AF65-F5344CB8AC3E}">
        <p14:creationId xmlns:p14="http://schemas.microsoft.com/office/powerpoint/2010/main" val="358422272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232</Words>
  <Application>Microsoft Macintosh PowerPoint</Application>
  <PresentationFormat>寬螢幕</PresentationFormat>
  <Paragraphs>51</Paragraphs>
  <Slides>8</Slides>
  <Notes>0</Notes>
  <HiddenSlides>0</HiddenSlides>
  <MMClips>1</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8</vt:i4>
      </vt:variant>
    </vt:vector>
  </HeadingPairs>
  <TitlesOfParts>
    <vt:vector size="23" baseType="lpstr">
      <vt:lpstr>-apple-system</vt:lpstr>
      <vt:lpstr>汉仪心海行楷W</vt:lpstr>
      <vt:lpstr>汉仪铁线黑-65简</vt:lpstr>
      <vt:lpstr>思源宋体 Heavy</vt:lpstr>
      <vt:lpstr>思源黑体 CN Bold</vt:lpstr>
      <vt:lpstr>思源黑体 CN Light</vt:lpstr>
      <vt:lpstr>思源黑体 CN Normal</vt:lpstr>
      <vt:lpstr>新細明體</vt:lpstr>
      <vt:lpstr>BiauKai</vt:lpstr>
      <vt:lpstr>等线</vt:lpstr>
      <vt:lpstr>等线 Light</vt:lpstr>
      <vt:lpstr>FangSong</vt:lpstr>
      <vt:lpstr>Arial</vt:lpstr>
      <vt:lpstr>Calibri</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林憶萱</cp:lastModifiedBy>
  <cp:revision>52</cp:revision>
  <dcterms:created xsi:type="dcterms:W3CDTF">2018-04-18T06:17:00Z</dcterms:created>
  <dcterms:modified xsi:type="dcterms:W3CDTF">2023-01-17T07:47:04Z</dcterms:modified>
</cp:coreProperties>
</file>